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63" r:id="rId5"/>
  </p:sldIdLst>
  <p:sldSz cx="12192000" cy="6858000"/>
  <p:notesSz cx="6858000" cy="9144000"/>
  <p:custDataLst>
    <p:tags r:id="rId6"/>
  </p:custDataLst>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1010"/>
    <a:srgbClr val="EE0000"/>
    <a:srgbClr val="0081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5" d="100"/>
          <a:sy n="125" d="100"/>
        </p:scale>
        <p:origin x="30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ED71-ABFE-4287-9F7C-C201FE8ADF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l-NL"/>
          </a:p>
        </p:txBody>
      </p:sp>
      <p:sp>
        <p:nvSpPr>
          <p:cNvPr id="3" name="Subtitle 2">
            <a:extLst>
              <a:ext uri="{FF2B5EF4-FFF2-40B4-BE49-F238E27FC236}">
                <a16:creationId xmlns:a16="http://schemas.microsoft.com/office/drawing/2014/main" id="{21DE5E24-CF5F-4A2B-8E4A-E38A5CDA6E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NL"/>
          </a:p>
        </p:txBody>
      </p:sp>
      <p:sp>
        <p:nvSpPr>
          <p:cNvPr id="4" name="Date Placeholder 3">
            <a:extLst>
              <a:ext uri="{FF2B5EF4-FFF2-40B4-BE49-F238E27FC236}">
                <a16:creationId xmlns:a16="http://schemas.microsoft.com/office/drawing/2014/main" id="{9785C92C-4BE6-4F63-879F-150C466C9324}"/>
              </a:ext>
            </a:extLst>
          </p:cNvPr>
          <p:cNvSpPr>
            <a:spLocks noGrp="1"/>
          </p:cNvSpPr>
          <p:nvPr>
            <p:ph type="dt" sz="half" idx="10"/>
          </p:nvPr>
        </p:nvSpPr>
        <p:spPr/>
        <p:txBody>
          <a:bodyPr/>
          <a:lstStyle/>
          <a:p>
            <a:fld id="{9885FEE3-D7B7-44AF-A661-71BAA2896F57}" type="datetimeFigureOut">
              <a:rPr lang="nl-NL" smtClean="0"/>
              <a:t>6-5-2019</a:t>
            </a:fld>
            <a:endParaRPr lang="nl-NL"/>
          </a:p>
        </p:txBody>
      </p:sp>
      <p:sp>
        <p:nvSpPr>
          <p:cNvPr id="5" name="Footer Placeholder 4">
            <a:extLst>
              <a:ext uri="{FF2B5EF4-FFF2-40B4-BE49-F238E27FC236}">
                <a16:creationId xmlns:a16="http://schemas.microsoft.com/office/drawing/2014/main" id="{2494BFF4-F31C-489E-B4F3-7E07FBDC7060}"/>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88A6C654-5CED-4DFE-AFAA-4DD98204831C}"/>
              </a:ext>
            </a:extLst>
          </p:cNvPr>
          <p:cNvSpPr>
            <a:spLocks noGrp="1"/>
          </p:cNvSpPr>
          <p:nvPr>
            <p:ph type="sldNum" sz="quarter" idx="12"/>
          </p:nvPr>
        </p:nvSpPr>
        <p:spPr/>
        <p:txBody>
          <a:bodyPr/>
          <a:lstStyle/>
          <a:p>
            <a:fld id="{D3868FE4-3AEE-4008-8276-E16F24572884}" type="slidenum">
              <a:rPr lang="nl-NL" smtClean="0"/>
              <a:t>‹#›</a:t>
            </a:fld>
            <a:endParaRPr lang="nl-NL"/>
          </a:p>
        </p:txBody>
      </p:sp>
    </p:spTree>
    <p:extLst>
      <p:ext uri="{BB962C8B-B14F-4D97-AF65-F5344CB8AC3E}">
        <p14:creationId xmlns:p14="http://schemas.microsoft.com/office/powerpoint/2010/main" val="3588531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2766A-C81E-48E5-9370-40CB41B740C2}"/>
              </a:ext>
            </a:extLst>
          </p:cNvPr>
          <p:cNvSpPr>
            <a:spLocks noGrp="1"/>
          </p:cNvSpPr>
          <p:nvPr>
            <p:ph type="title"/>
          </p:nvPr>
        </p:nvSpPr>
        <p:spPr/>
        <p:txBody>
          <a:bodyPr/>
          <a:lstStyle/>
          <a:p>
            <a:r>
              <a:rPr lang="en-US"/>
              <a:t>Click to edit Master title style</a:t>
            </a:r>
            <a:endParaRPr lang="nl-NL"/>
          </a:p>
        </p:txBody>
      </p:sp>
      <p:sp>
        <p:nvSpPr>
          <p:cNvPr id="3" name="Vertical Text Placeholder 2">
            <a:extLst>
              <a:ext uri="{FF2B5EF4-FFF2-40B4-BE49-F238E27FC236}">
                <a16:creationId xmlns:a16="http://schemas.microsoft.com/office/drawing/2014/main" id="{595F7689-3495-4418-A21C-8F534EBC9C6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3574646F-0BDF-496E-B9FF-852D7BEC7F23}"/>
              </a:ext>
            </a:extLst>
          </p:cNvPr>
          <p:cNvSpPr>
            <a:spLocks noGrp="1"/>
          </p:cNvSpPr>
          <p:nvPr>
            <p:ph type="dt" sz="half" idx="10"/>
          </p:nvPr>
        </p:nvSpPr>
        <p:spPr/>
        <p:txBody>
          <a:bodyPr/>
          <a:lstStyle/>
          <a:p>
            <a:fld id="{9885FEE3-D7B7-44AF-A661-71BAA2896F57}" type="datetimeFigureOut">
              <a:rPr lang="nl-NL" smtClean="0"/>
              <a:t>6-5-2019</a:t>
            </a:fld>
            <a:endParaRPr lang="nl-NL"/>
          </a:p>
        </p:txBody>
      </p:sp>
      <p:sp>
        <p:nvSpPr>
          <p:cNvPr id="5" name="Footer Placeholder 4">
            <a:extLst>
              <a:ext uri="{FF2B5EF4-FFF2-40B4-BE49-F238E27FC236}">
                <a16:creationId xmlns:a16="http://schemas.microsoft.com/office/drawing/2014/main" id="{42E95AEE-7EBC-478F-9A79-EEAEC58C20E4}"/>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00A36465-76E1-4500-AC6F-D5F511A6E76F}"/>
              </a:ext>
            </a:extLst>
          </p:cNvPr>
          <p:cNvSpPr>
            <a:spLocks noGrp="1"/>
          </p:cNvSpPr>
          <p:nvPr>
            <p:ph type="sldNum" sz="quarter" idx="12"/>
          </p:nvPr>
        </p:nvSpPr>
        <p:spPr/>
        <p:txBody>
          <a:bodyPr/>
          <a:lstStyle/>
          <a:p>
            <a:fld id="{D3868FE4-3AEE-4008-8276-E16F24572884}" type="slidenum">
              <a:rPr lang="nl-NL" smtClean="0"/>
              <a:t>‹#›</a:t>
            </a:fld>
            <a:endParaRPr lang="nl-NL"/>
          </a:p>
        </p:txBody>
      </p:sp>
    </p:spTree>
    <p:extLst>
      <p:ext uri="{BB962C8B-B14F-4D97-AF65-F5344CB8AC3E}">
        <p14:creationId xmlns:p14="http://schemas.microsoft.com/office/powerpoint/2010/main" val="910234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E8CF23-2364-4442-9F45-83632E1B133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nl-NL"/>
          </a:p>
        </p:txBody>
      </p:sp>
      <p:sp>
        <p:nvSpPr>
          <p:cNvPr id="3" name="Vertical Text Placeholder 2">
            <a:extLst>
              <a:ext uri="{FF2B5EF4-FFF2-40B4-BE49-F238E27FC236}">
                <a16:creationId xmlns:a16="http://schemas.microsoft.com/office/drawing/2014/main" id="{6F48BD2E-8F31-4097-9279-40EAC87CD3F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237E2014-98C4-4962-849A-80CEE6033560}"/>
              </a:ext>
            </a:extLst>
          </p:cNvPr>
          <p:cNvSpPr>
            <a:spLocks noGrp="1"/>
          </p:cNvSpPr>
          <p:nvPr>
            <p:ph type="dt" sz="half" idx="10"/>
          </p:nvPr>
        </p:nvSpPr>
        <p:spPr/>
        <p:txBody>
          <a:bodyPr/>
          <a:lstStyle/>
          <a:p>
            <a:fld id="{9885FEE3-D7B7-44AF-A661-71BAA2896F57}" type="datetimeFigureOut">
              <a:rPr lang="nl-NL" smtClean="0"/>
              <a:t>6-5-2019</a:t>
            </a:fld>
            <a:endParaRPr lang="nl-NL"/>
          </a:p>
        </p:txBody>
      </p:sp>
      <p:sp>
        <p:nvSpPr>
          <p:cNvPr id="5" name="Footer Placeholder 4">
            <a:extLst>
              <a:ext uri="{FF2B5EF4-FFF2-40B4-BE49-F238E27FC236}">
                <a16:creationId xmlns:a16="http://schemas.microsoft.com/office/drawing/2014/main" id="{2EDEF5D7-3D3F-4C2D-8C80-93CCAD99DE2A}"/>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A42C12A0-5269-4322-ADC4-CCF5AB7E134A}"/>
              </a:ext>
            </a:extLst>
          </p:cNvPr>
          <p:cNvSpPr>
            <a:spLocks noGrp="1"/>
          </p:cNvSpPr>
          <p:nvPr>
            <p:ph type="sldNum" sz="quarter" idx="12"/>
          </p:nvPr>
        </p:nvSpPr>
        <p:spPr/>
        <p:txBody>
          <a:bodyPr/>
          <a:lstStyle/>
          <a:p>
            <a:fld id="{D3868FE4-3AEE-4008-8276-E16F24572884}" type="slidenum">
              <a:rPr lang="nl-NL" smtClean="0"/>
              <a:t>‹#›</a:t>
            </a:fld>
            <a:endParaRPr lang="nl-NL"/>
          </a:p>
        </p:txBody>
      </p:sp>
    </p:spTree>
    <p:extLst>
      <p:ext uri="{BB962C8B-B14F-4D97-AF65-F5344CB8AC3E}">
        <p14:creationId xmlns:p14="http://schemas.microsoft.com/office/powerpoint/2010/main" val="3031908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75EC3-CC3B-4883-AFC2-CA70EC810AF0}"/>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id="{60A94230-F3D9-4665-ABA4-9DBF624E1E9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73E9905E-A2BA-4578-B2E6-A8AA959405F0}"/>
              </a:ext>
            </a:extLst>
          </p:cNvPr>
          <p:cNvSpPr>
            <a:spLocks noGrp="1"/>
          </p:cNvSpPr>
          <p:nvPr>
            <p:ph type="dt" sz="half" idx="10"/>
          </p:nvPr>
        </p:nvSpPr>
        <p:spPr/>
        <p:txBody>
          <a:bodyPr/>
          <a:lstStyle/>
          <a:p>
            <a:fld id="{9885FEE3-D7B7-44AF-A661-71BAA2896F57}" type="datetimeFigureOut">
              <a:rPr lang="nl-NL" smtClean="0"/>
              <a:t>6-5-2019</a:t>
            </a:fld>
            <a:endParaRPr lang="nl-NL"/>
          </a:p>
        </p:txBody>
      </p:sp>
      <p:sp>
        <p:nvSpPr>
          <p:cNvPr id="5" name="Footer Placeholder 4">
            <a:extLst>
              <a:ext uri="{FF2B5EF4-FFF2-40B4-BE49-F238E27FC236}">
                <a16:creationId xmlns:a16="http://schemas.microsoft.com/office/drawing/2014/main" id="{8CE65583-FACF-4CB4-BD35-5C7393F53AED}"/>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383AB5D3-75BB-4918-A8F1-5BA9B166F5EB}"/>
              </a:ext>
            </a:extLst>
          </p:cNvPr>
          <p:cNvSpPr>
            <a:spLocks noGrp="1"/>
          </p:cNvSpPr>
          <p:nvPr>
            <p:ph type="sldNum" sz="quarter" idx="12"/>
          </p:nvPr>
        </p:nvSpPr>
        <p:spPr/>
        <p:txBody>
          <a:bodyPr/>
          <a:lstStyle/>
          <a:p>
            <a:fld id="{D3868FE4-3AEE-4008-8276-E16F24572884}" type="slidenum">
              <a:rPr lang="nl-NL" smtClean="0"/>
              <a:t>‹#›</a:t>
            </a:fld>
            <a:endParaRPr lang="nl-NL"/>
          </a:p>
        </p:txBody>
      </p:sp>
    </p:spTree>
    <p:extLst>
      <p:ext uri="{BB962C8B-B14F-4D97-AF65-F5344CB8AC3E}">
        <p14:creationId xmlns:p14="http://schemas.microsoft.com/office/powerpoint/2010/main" val="663218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91D7F-ECEC-4E69-A5FD-E6FEA82DDB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l-NL"/>
          </a:p>
        </p:txBody>
      </p:sp>
      <p:sp>
        <p:nvSpPr>
          <p:cNvPr id="3" name="Text Placeholder 2">
            <a:extLst>
              <a:ext uri="{FF2B5EF4-FFF2-40B4-BE49-F238E27FC236}">
                <a16:creationId xmlns:a16="http://schemas.microsoft.com/office/drawing/2014/main" id="{3D8EA8CF-9CD3-49BC-843D-C34953CB6F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D7FFD42-1C3B-4421-8693-731642F2229F}"/>
              </a:ext>
            </a:extLst>
          </p:cNvPr>
          <p:cNvSpPr>
            <a:spLocks noGrp="1"/>
          </p:cNvSpPr>
          <p:nvPr>
            <p:ph type="dt" sz="half" idx="10"/>
          </p:nvPr>
        </p:nvSpPr>
        <p:spPr/>
        <p:txBody>
          <a:bodyPr/>
          <a:lstStyle/>
          <a:p>
            <a:fld id="{9885FEE3-D7B7-44AF-A661-71BAA2896F57}" type="datetimeFigureOut">
              <a:rPr lang="nl-NL" smtClean="0"/>
              <a:t>6-5-2019</a:t>
            </a:fld>
            <a:endParaRPr lang="nl-NL"/>
          </a:p>
        </p:txBody>
      </p:sp>
      <p:sp>
        <p:nvSpPr>
          <p:cNvPr id="5" name="Footer Placeholder 4">
            <a:extLst>
              <a:ext uri="{FF2B5EF4-FFF2-40B4-BE49-F238E27FC236}">
                <a16:creationId xmlns:a16="http://schemas.microsoft.com/office/drawing/2014/main" id="{BD5B1C98-20FE-45E9-849B-9F7092431757}"/>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02746AB4-8FB5-4FB7-8182-28E117C2CB26}"/>
              </a:ext>
            </a:extLst>
          </p:cNvPr>
          <p:cNvSpPr>
            <a:spLocks noGrp="1"/>
          </p:cNvSpPr>
          <p:nvPr>
            <p:ph type="sldNum" sz="quarter" idx="12"/>
          </p:nvPr>
        </p:nvSpPr>
        <p:spPr/>
        <p:txBody>
          <a:bodyPr/>
          <a:lstStyle/>
          <a:p>
            <a:fld id="{D3868FE4-3AEE-4008-8276-E16F24572884}" type="slidenum">
              <a:rPr lang="nl-NL" smtClean="0"/>
              <a:t>‹#›</a:t>
            </a:fld>
            <a:endParaRPr lang="nl-NL"/>
          </a:p>
        </p:txBody>
      </p:sp>
    </p:spTree>
    <p:extLst>
      <p:ext uri="{BB962C8B-B14F-4D97-AF65-F5344CB8AC3E}">
        <p14:creationId xmlns:p14="http://schemas.microsoft.com/office/powerpoint/2010/main" val="1948759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94818-9C0E-4E4E-BFDB-0EFFF9C35E6A}"/>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id="{D426E1CD-4B64-4058-82EA-07E0E8404D4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a:extLst>
              <a:ext uri="{FF2B5EF4-FFF2-40B4-BE49-F238E27FC236}">
                <a16:creationId xmlns:a16="http://schemas.microsoft.com/office/drawing/2014/main" id="{F1C4294A-3A2A-4CD9-A027-78A73B6984A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a:extLst>
              <a:ext uri="{FF2B5EF4-FFF2-40B4-BE49-F238E27FC236}">
                <a16:creationId xmlns:a16="http://schemas.microsoft.com/office/drawing/2014/main" id="{024F067A-2208-4BAE-9DBE-3D67B0341BEF}"/>
              </a:ext>
            </a:extLst>
          </p:cNvPr>
          <p:cNvSpPr>
            <a:spLocks noGrp="1"/>
          </p:cNvSpPr>
          <p:nvPr>
            <p:ph type="dt" sz="half" idx="10"/>
          </p:nvPr>
        </p:nvSpPr>
        <p:spPr/>
        <p:txBody>
          <a:bodyPr/>
          <a:lstStyle/>
          <a:p>
            <a:fld id="{9885FEE3-D7B7-44AF-A661-71BAA2896F57}" type="datetimeFigureOut">
              <a:rPr lang="nl-NL" smtClean="0"/>
              <a:t>6-5-2019</a:t>
            </a:fld>
            <a:endParaRPr lang="nl-NL"/>
          </a:p>
        </p:txBody>
      </p:sp>
      <p:sp>
        <p:nvSpPr>
          <p:cNvPr id="6" name="Footer Placeholder 5">
            <a:extLst>
              <a:ext uri="{FF2B5EF4-FFF2-40B4-BE49-F238E27FC236}">
                <a16:creationId xmlns:a16="http://schemas.microsoft.com/office/drawing/2014/main" id="{50F58702-9052-4B4F-99AF-27D79CCDDFC6}"/>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2667F133-5BA8-4095-BE31-269F1345C8B7}"/>
              </a:ext>
            </a:extLst>
          </p:cNvPr>
          <p:cNvSpPr>
            <a:spLocks noGrp="1"/>
          </p:cNvSpPr>
          <p:nvPr>
            <p:ph type="sldNum" sz="quarter" idx="12"/>
          </p:nvPr>
        </p:nvSpPr>
        <p:spPr/>
        <p:txBody>
          <a:bodyPr/>
          <a:lstStyle/>
          <a:p>
            <a:fld id="{D3868FE4-3AEE-4008-8276-E16F24572884}" type="slidenum">
              <a:rPr lang="nl-NL" smtClean="0"/>
              <a:t>‹#›</a:t>
            </a:fld>
            <a:endParaRPr lang="nl-NL"/>
          </a:p>
        </p:txBody>
      </p:sp>
    </p:spTree>
    <p:extLst>
      <p:ext uri="{BB962C8B-B14F-4D97-AF65-F5344CB8AC3E}">
        <p14:creationId xmlns:p14="http://schemas.microsoft.com/office/powerpoint/2010/main" val="833597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682E4-B6B8-4447-89B8-289FD2B0B0C6}"/>
              </a:ext>
            </a:extLst>
          </p:cNvPr>
          <p:cNvSpPr>
            <a:spLocks noGrp="1"/>
          </p:cNvSpPr>
          <p:nvPr>
            <p:ph type="title"/>
          </p:nvPr>
        </p:nvSpPr>
        <p:spPr>
          <a:xfrm>
            <a:off x="839788" y="365125"/>
            <a:ext cx="10515600" cy="1325563"/>
          </a:xfrm>
        </p:spPr>
        <p:txBody>
          <a:bodyPr/>
          <a:lstStyle/>
          <a:p>
            <a:r>
              <a:rPr lang="en-US"/>
              <a:t>Click to edit Master title style</a:t>
            </a:r>
            <a:endParaRPr lang="nl-NL"/>
          </a:p>
        </p:txBody>
      </p:sp>
      <p:sp>
        <p:nvSpPr>
          <p:cNvPr id="3" name="Text Placeholder 2">
            <a:extLst>
              <a:ext uri="{FF2B5EF4-FFF2-40B4-BE49-F238E27FC236}">
                <a16:creationId xmlns:a16="http://schemas.microsoft.com/office/drawing/2014/main" id="{FE4970A5-807A-4DE6-BAF5-79EBD82834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43E89C8-37D2-4753-A7FE-3FF69FC2CF0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a:extLst>
              <a:ext uri="{FF2B5EF4-FFF2-40B4-BE49-F238E27FC236}">
                <a16:creationId xmlns:a16="http://schemas.microsoft.com/office/drawing/2014/main" id="{C979135D-5B52-40C9-AAC4-09CCC11C26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BB24F87-6389-4B03-BDAF-12146664677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a:extLst>
              <a:ext uri="{FF2B5EF4-FFF2-40B4-BE49-F238E27FC236}">
                <a16:creationId xmlns:a16="http://schemas.microsoft.com/office/drawing/2014/main" id="{99EAD3FD-10F0-4180-80AF-9F2224B0AD68}"/>
              </a:ext>
            </a:extLst>
          </p:cNvPr>
          <p:cNvSpPr>
            <a:spLocks noGrp="1"/>
          </p:cNvSpPr>
          <p:nvPr>
            <p:ph type="dt" sz="half" idx="10"/>
          </p:nvPr>
        </p:nvSpPr>
        <p:spPr/>
        <p:txBody>
          <a:bodyPr/>
          <a:lstStyle/>
          <a:p>
            <a:fld id="{9885FEE3-D7B7-44AF-A661-71BAA2896F57}" type="datetimeFigureOut">
              <a:rPr lang="nl-NL" smtClean="0"/>
              <a:t>6-5-2019</a:t>
            </a:fld>
            <a:endParaRPr lang="nl-NL"/>
          </a:p>
        </p:txBody>
      </p:sp>
      <p:sp>
        <p:nvSpPr>
          <p:cNvPr id="8" name="Footer Placeholder 7">
            <a:extLst>
              <a:ext uri="{FF2B5EF4-FFF2-40B4-BE49-F238E27FC236}">
                <a16:creationId xmlns:a16="http://schemas.microsoft.com/office/drawing/2014/main" id="{F63FABD6-D0C6-4BF1-8400-0CB542AFCC69}"/>
              </a:ext>
            </a:extLst>
          </p:cNvPr>
          <p:cNvSpPr>
            <a:spLocks noGrp="1"/>
          </p:cNvSpPr>
          <p:nvPr>
            <p:ph type="ftr" sz="quarter" idx="11"/>
          </p:nvPr>
        </p:nvSpPr>
        <p:spPr/>
        <p:txBody>
          <a:bodyPr/>
          <a:lstStyle/>
          <a:p>
            <a:endParaRPr lang="nl-NL"/>
          </a:p>
        </p:txBody>
      </p:sp>
      <p:sp>
        <p:nvSpPr>
          <p:cNvPr id="9" name="Slide Number Placeholder 8">
            <a:extLst>
              <a:ext uri="{FF2B5EF4-FFF2-40B4-BE49-F238E27FC236}">
                <a16:creationId xmlns:a16="http://schemas.microsoft.com/office/drawing/2014/main" id="{115B9D9B-043B-4FC3-953C-A33C73D9FB17}"/>
              </a:ext>
            </a:extLst>
          </p:cNvPr>
          <p:cNvSpPr>
            <a:spLocks noGrp="1"/>
          </p:cNvSpPr>
          <p:nvPr>
            <p:ph type="sldNum" sz="quarter" idx="12"/>
          </p:nvPr>
        </p:nvSpPr>
        <p:spPr/>
        <p:txBody>
          <a:bodyPr/>
          <a:lstStyle/>
          <a:p>
            <a:fld id="{D3868FE4-3AEE-4008-8276-E16F24572884}" type="slidenum">
              <a:rPr lang="nl-NL" smtClean="0"/>
              <a:t>‹#›</a:t>
            </a:fld>
            <a:endParaRPr lang="nl-NL"/>
          </a:p>
        </p:txBody>
      </p:sp>
    </p:spTree>
    <p:extLst>
      <p:ext uri="{BB962C8B-B14F-4D97-AF65-F5344CB8AC3E}">
        <p14:creationId xmlns:p14="http://schemas.microsoft.com/office/powerpoint/2010/main" val="2047162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96CA2-7DAF-41E8-B02E-A4AF5145332B}"/>
              </a:ext>
            </a:extLst>
          </p:cNvPr>
          <p:cNvSpPr>
            <a:spLocks noGrp="1"/>
          </p:cNvSpPr>
          <p:nvPr>
            <p:ph type="title"/>
          </p:nvPr>
        </p:nvSpPr>
        <p:spPr/>
        <p:txBody>
          <a:bodyPr/>
          <a:lstStyle/>
          <a:p>
            <a:r>
              <a:rPr lang="en-US"/>
              <a:t>Click to edit Master title style</a:t>
            </a:r>
            <a:endParaRPr lang="nl-NL"/>
          </a:p>
        </p:txBody>
      </p:sp>
      <p:sp>
        <p:nvSpPr>
          <p:cNvPr id="3" name="Date Placeholder 2">
            <a:extLst>
              <a:ext uri="{FF2B5EF4-FFF2-40B4-BE49-F238E27FC236}">
                <a16:creationId xmlns:a16="http://schemas.microsoft.com/office/drawing/2014/main" id="{E8C5169E-E0E1-4F2A-958C-FA4861529A64}"/>
              </a:ext>
            </a:extLst>
          </p:cNvPr>
          <p:cNvSpPr>
            <a:spLocks noGrp="1"/>
          </p:cNvSpPr>
          <p:nvPr>
            <p:ph type="dt" sz="half" idx="10"/>
          </p:nvPr>
        </p:nvSpPr>
        <p:spPr/>
        <p:txBody>
          <a:bodyPr/>
          <a:lstStyle/>
          <a:p>
            <a:fld id="{9885FEE3-D7B7-44AF-A661-71BAA2896F57}" type="datetimeFigureOut">
              <a:rPr lang="nl-NL" smtClean="0"/>
              <a:t>6-5-2019</a:t>
            </a:fld>
            <a:endParaRPr lang="nl-NL"/>
          </a:p>
        </p:txBody>
      </p:sp>
      <p:sp>
        <p:nvSpPr>
          <p:cNvPr id="4" name="Footer Placeholder 3">
            <a:extLst>
              <a:ext uri="{FF2B5EF4-FFF2-40B4-BE49-F238E27FC236}">
                <a16:creationId xmlns:a16="http://schemas.microsoft.com/office/drawing/2014/main" id="{391A4051-36FA-425F-BDE4-7C2733975E78}"/>
              </a:ext>
            </a:extLst>
          </p:cNvPr>
          <p:cNvSpPr>
            <a:spLocks noGrp="1"/>
          </p:cNvSpPr>
          <p:nvPr>
            <p:ph type="ftr" sz="quarter" idx="11"/>
          </p:nvPr>
        </p:nvSpPr>
        <p:spPr/>
        <p:txBody>
          <a:bodyPr/>
          <a:lstStyle/>
          <a:p>
            <a:endParaRPr lang="nl-NL"/>
          </a:p>
        </p:txBody>
      </p:sp>
      <p:sp>
        <p:nvSpPr>
          <p:cNvPr id="5" name="Slide Number Placeholder 4">
            <a:extLst>
              <a:ext uri="{FF2B5EF4-FFF2-40B4-BE49-F238E27FC236}">
                <a16:creationId xmlns:a16="http://schemas.microsoft.com/office/drawing/2014/main" id="{BB6BA655-2286-458D-8FB6-92908AB162DE}"/>
              </a:ext>
            </a:extLst>
          </p:cNvPr>
          <p:cNvSpPr>
            <a:spLocks noGrp="1"/>
          </p:cNvSpPr>
          <p:nvPr>
            <p:ph type="sldNum" sz="quarter" idx="12"/>
          </p:nvPr>
        </p:nvSpPr>
        <p:spPr/>
        <p:txBody>
          <a:bodyPr/>
          <a:lstStyle/>
          <a:p>
            <a:fld id="{D3868FE4-3AEE-4008-8276-E16F24572884}" type="slidenum">
              <a:rPr lang="nl-NL" smtClean="0"/>
              <a:t>‹#›</a:t>
            </a:fld>
            <a:endParaRPr lang="nl-NL"/>
          </a:p>
        </p:txBody>
      </p:sp>
    </p:spTree>
    <p:extLst>
      <p:ext uri="{BB962C8B-B14F-4D97-AF65-F5344CB8AC3E}">
        <p14:creationId xmlns:p14="http://schemas.microsoft.com/office/powerpoint/2010/main" val="3222230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FD4A34-E70E-44F4-9971-E9F156D45C56}"/>
              </a:ext>
            </a:extLst>
          </p:cNvPr>
          <p:cNvSpPr>
            <a:spLocks noGrp="1"/>
          </p:cNvSpPr>
          <p:nvPr>
            <p:ph type="dt" sz="half" idx="10"/>
          </p:nvPr>
        </p:nvSpPr>
        <p:spPr/>
        <p:txBody>
          <a:bodyPr/>
          <a:lstStyle/>
          <a:p>
            <a:fld id="{9885FEE3-D7B7-44AF-A661-71BAA2896F57}" type="datetimeFigureOut">
              <a:rPr lang="nl-NL" smtClean="0"/>
              <a:t>6-5-2019</a:t>
            </a:fld>
            <a:endParaRPr lang="nl-NL"/>
          </a:p>
        </p:txBody>
      </p:sp>
      <p:sp>
        <p:nvSpPr>
          <p:cNvPr id="3" name="Footer Placeholder 2">
            <a:extLst>
              <a:ext uri="{FF2B5EF4-FFF2-40B4-BE49-F238E27FC236}">
                <a16:creationId xmlns:a16="http://schemas.microsoft.com/office/drawing/2014/main" id="{73BAD2B3-7A5D-40D2-B6F4-08EFADED5EC2}"/>
              </a:ext>
            </a:extLst>
          </p:cNvPr>
          <p:cNvSpPr>
            <a:spLocks noGrp="1"/>
          </p:cNvSpPr>
          <p:nvPr>
            <p:ph type="ftr" sz="quarter" idx="11"/>
          </p:nvPr>
        </p:nvSpPr>
        <p:spPr/>
        <p:txBody>
          <a:bodyPr/>
          <a:lstStyle/>
          <a:p>
            <a:endParaRPr lang="nl-NL"/>
          </a:p>
        </p:txBody>
      </p:sp>
      <p:sp>
        <p:nvSpPr>
          <p:cNvPr id="4" name="Slide Number Placeholder 3">
            <a:extLst>
              <a:ext uri="{FF2B5EF4-FFF2-40B4-BE49-F238E27FC236}">
                <a16:creationId xmlns:a16="http://schemas.microsoft.com/office/drawing/2014/main" id="{81AF7F8F-F1A9-4D5F-BB55-DCD01C82FF83}"/>
              </a:ext>
            </a:extLst>
          </p:cNvPr>
          <p:cNvSpPr>
            <a:spLocks noGrp="1"/>
          </p:cNvSpPr>
          <p:nvPr>
            <p:ph type="sldNum" sz="quarter" idx="12"/>
          </p:nvPr>
        </p:nvSpPr>
        <p:spPr/>
        <p:txBody>
          <a:bodyPr/>
          <a:lstStyle/>
          <a:p>
            <a:fld id="{D3868FE4-3AEE-4008-8276-E16F24572884}" type="slidenum">
              <a:rPr lang="nl-NL" smtClean="0"/>
              <a:t>‹#›</a:t>
            </a:fld>
            <a:endParaRPr lang="nl-NL"/>
          </a:p>
        </p:txBody>
      </p:sp>
    </p:spTree>
    <p:extLst>
      <p:ext uri="{BB962C8B-B14F-4D97-AF65-F5344CB8AC3E}">
        <p14:creationId xmlns:p14="http://schemas.microsoft.com/office/powerpoint/2010/main" val="2554167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A6D3A-DF87-43F4-B9B7-6606CA02CC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Content Placeholder 2">
            <a:extLst>
              <a:ext uri="{FF2B5EF4-FFF2-40B4-BE49-F238E27FC236}">
                <a16:creationId xmlns:a16="http://schemas.microsoft.com/office/drawing/2014/main" id="{EA38F9B1-374F-4FBC-B9B4-D2827F6988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a:extLst>
              <a:ext uri="{FF2B5EF4-FFF2-40B4-BE49-F238E27FC236}">
                <a16:creationId xmlns:a16="http://schemas.microsoft.com/office/drawing/2014/main" id="{55389D37-5B5B-450B-AEF0-70E45C9181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6374646-EB5A-44F3-BD51-6DEF0565BEA0}"/>
              </a:ext>
            </a:extLst>
          </p:cNvPr>
          <p:cNvSpPr>
            <a:spLocks noGrp="1"/>
          </p:cNvSpPr>
          <p:nvPr>
            <p:ph type="dt" sz="half" idx="10"/>
          </p:nvPr>
        </p:nvSpPr>
        <p:spPr/>
        <p:txBody>
          <a:bodyPr/>
          <a:lstStyle/>
          <a:p>
            <a:fld id="{9885FEE3-D7B7-44AF-A661-71BAA2896F57}" type="datetimeFigureOut">
              <a:rPr lang="nl-NL" smtClean="0"/>
              <a:t>6-5-2019</a:t>
            </a:fld>
            <a:endParaRPr lang="nl-NL"/>
          </a:p>
        </p:txBody>
      </p:sp>
      <p:sp>
        <p:nvSpPr>
          <p:cNvPr id="6" name="Footer Placeholder 5">
            <a:extLst>
              <a:ext uri="{FF2B5EF4-FFF2-40B4-BE49-F238E27FC236}">
                <a16:creationId xmlns:a16="http://schemas.microsoft.com/office/drawing/2014/main" id="{D65F9C54-2717-444C-ADE3-CA0B068DD02C}"/>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C25D56E0-813B-4676-BA66-CB04621F044B}"/>
              </a:ext>
            </a:extLst>
          </p:cNvPr>
          <p:cNvSpPr>
            <a:spLocks noGrp="1"/>
          </p:cNvSpPr>
          <p:nvPr>
            <p:ph type="sldNum" sz="quarter" idx="12"/>
          </p:nvPr>
        </p:nvSpPr>
        <p:spPr/>
        <p:txBody>
          <a:bodyPr/>
          <a:lstStyle/>
          <a:p>
            <a:fld id="{D3868FE4-3AEE-4008-8276-E16F24572884}" type="slidenum">
              <a:rPr lang="nl-NL" smtClean="0"/>
              <a:t>‹#›</a:t>
            </a:fld>
            <a:endParaRPr lang="nl-NL"/>
          </a:p>
        </p:txBody>
      </p:sp>
    </p:spTree>
    <p:extLst>
      <p:ext uri="{BB962C8B-B14F-4D97-AF65-F5344CB8AC3E}">
        <p14:creationId xmlns:p14="http://schemas.microsoft.com/office/powerpoint/2010/main" val="3594374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F6C46-BF2D-4679-A7C6-4E7770B694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Picture Placeholder 2">
            <a:extLst>
              <a:ext uri="{FF2B5EF4-FFF2-40B4-BE49-F238E27FC236}">
                <a16:creationId xmlns:a16="http://schemas.microsoft.com/office/drawing/2014/main" id="{35113DA0-4009-4B64-A73B-A3C4BA7149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a:extLst>
              <a:ext uri="{FF2B5EF4-FFF2-40B4-BE49-F238E27FC236}">
                <a16:creationId xmlns:a16="http://schemas.microsoft.com/office/drawing/2014/main" id="{534710B6-09A5-4A90-94C8-606A14AED9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A9A05CA-F698-4F34-914E-09343AB4EDFB}"/>
              </a:ext>
            </a:extLst>
          </p:cNvPr>
          <p:cNvSpPr>
            <a:spLocks noGrp="1"/>
          </p:cNvSpPr>
          <p:nvPr>
            <p:ph type="dt" sz="half" idx="10"/>
          </p:nvPr>
        </p:nvSpPr>
        <p:spPr/>
        <p:txBody>
          <a:bodyPr/>
          <a:lstStyle/>
          <a:p>
            <a:fld id="{9885FEE3-D7B7-44AF-A661-71BAA2896F57}" type="datetimeFigureOut">
              <a:rPr lang="nl-NL" smtClean="0"/>
              <a:t>6-5-2019</a:t>
            </a:fld>
            <a:endParaRPr lang="nl-NL"/>
          </a:p>
        </p:txBody>
      </p:sp>
      <p:sp>
        <p:nvSpPr>
          <p:cNvPr id="6" name="Footer Placeholder 5">
            <a:extLst>
              <a:ext uri="{FF2B5EF4-FFF2-40B4-BE49-F238E27FC236}">
                <a16:creationId xmlns:a16="http://schemas.microsoft.com/office/drawing/2014/main" id="{352C2679-DB96-48D4-83D1-0DDB160FEFB1}"/>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ED47BC69-537D-41FF-BB3E-4341B159B515}"/>
              </a:ext>
            </a:extLst>
          </p:cNvPr>
          <p:cNvSpPr>
            <a:spLocks noGrp="1"/>
          </p:cNvSpPr>
          <p:nvPr>
            <p:ph type="sldNum" sz="quarter" idx="12"/>
          </p:nvPr>
        </p:nvSpPr>
        <p:spPr/>
        <p:txBody>
          <a:bodyPr/>
          <a:lstStyle/>
          <a:p>
            <a:fld id="{D3868FE4-3AEE-4008-8276-E16F24572884}" type="slidenum">
              <a:rPr lang="nl-NL" smtClean="0"/>
              <a:t>‹#›</a:t>
            </a:fld>
            <a:endParaRPr lang="nl-NL"/>
          </a:p>
        </p:txBody>
      </p:sp>
    </p:spTree>
    <p:extLst>
      <p:ext uri="{BB962C8B-B14F-4D97-AF65-F5344CB8AC3E}">
        <p14:creationId xmlns:p14="http://schemas.microsoft.com/office/powerpoint/2010/main" val="3173374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666181-6A4F-4DDA-A3A7-3479262E0B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a:extLst>
              <a:ext uri="{FF2B5EF4-FFF2-40B4-BE49-F238E27FC236}">
                <a16:creationId xmlns:a16="http://schemas.microsoft.com/office/drawing/2014/main" id="{B9D0A37E-5066-4F29-A234-CC446188BB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DD70631A-E97D-4DE8-8F66-6390012D25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85FEE3-D7B7-44AF-A661-71BAA2896F57}" type="datetimeFigureOut">
              <a:rPr lang="nl-NL" smtClean="0"/>
              <a:t>6-5-2019</a:t>
            </a:fld>
            <a:endParaRPr lang="nl-NL"/>
          </a:p>
        </p:txBody>
      </p:sp>
      <p:sp>
        <p:nvSpPr>
          <p:cNvPr id="5" name="Footer Placeholder 4">
            <a:extLst>
              <a:ext uri="{FF2B5EF4-FFF2-40B4-BE49-F238E27FC236}">
                <a16:creationId xmlns:a16="http://schemas.microsoft.com/office/drawing/2014/main" id="{CFDD173C-B491-4624-BB9A-A0E23F2F21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a:extLst>
              <a:ext uri="{FF2B5EF4-FFF2-40B4-BE49-F238E27FC236}">
                <a16:creationId xmlns:a16="http://schemas.microsoft.com/office/drawing/2014/main" id="{0382E876-725B-4381-A412-0F8ECE091C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868FE4-3AEE-4008-8276-E16F24572884}" type="slidenum">
              <a:rPr lang="nl-NL" smtClean="0"/>
              <a:t>‹#›</a:t>
            </a:fld>
            <a:endParaRPr lang="nl-NL"/>
          </a:p>
        </p:txBody>
      </p:sp>
    </p:spTree>
    <p:extLst>
      <p:ext uri="{BB962C8B-B14F-4D97-AF65-F5344CB8AC3E}">
        <p14:creationId xmlns:p14="http://schemas.microsoft.com/office/powerpoint/2010/main" val="1444757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1.xml"/><Relationship Id="rId7" Type="http://schemas.openxmlformats.org/officeDocument/2006/relationships/image" Target="../media/image3.gif"/><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8" Type="http://schemas.openxmlformats.org/officeDocument/2006/relationships/image" Target="../media/image3.gif"/><Relationship Id="rId3" Type="http://schemas.openxmlformats.org/officeDocument/2006/relationships/slideLayout" Target="../slideLayouts/slideLayout1.xml"/><Relationship Id="rId7" Type="http://schemas.openxmlformats.org/officeDocument/2006/relationships/image" Target="../media/image2.png"/><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hyperlink" Target="https://www.canon.nl/summerpromo" TargetMode="External"/><Relationship Id="rId5" Type="http://schemas.openxmlformats.org/officeDocument/2006/relationships/image" Target="../media/image1.e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3.gif"/><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1.xml"/><Relationship Id="rId7" Type="http://schemas.openxmlformats.org/officeDocument/2006/relationships/image" Target="../media/image3.gif"/><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4.bin"/><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A5BAADE9-EB8F-4ABF-9B96-A89CDA93F910}"/>
              </a:ext>
            </a:extLst>
          </p:cNvPr>
          <p:cNvGraphicFramePr>
            <a:graphicFrameLocks noChangeAspect="1"/>
          </p:cNvGraphicFramePr>
          <p:nvPr>
            <p:custDataLst>
              <p:tags r:id="rId2"/>
            </p:custDataLst>
            <p:extLst>
              <p:ext uri="{D42A27DB-BD31-4B8C-83A1-F6EECF244321}">
                <p14:modId xmlns:p14="http://schemas.microsoft.com/office/powerpoint/2010/main" val="360865314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83" name="think-cell Slide" r:id="rId4" imgW="532" imgH="530" progId="TCLayout.ActiveDocument.1">
                  <p:embed/>
                </p:oleObj>
              </mc:Choice>
              <mc:Fallback>
                <p:oleObj name="think-cell Slide" r:id="rId4" imgW="532" imgH="530"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0" name="Title 1">
            <a:extLst>
              <a:ext uri="{FF2B5EF4-FFF2-40B4-BE49-F238E27FC236}">
                <a16:creationId xmlns:a16="http://schemas.microsoft.com/office/drawing/2014/main" id="{A8AE43B9-77A4-47CD-B4D6-0BF1A846DB9B}"/>
              </a:ext>
            </a:extLst>
          </p:cNvPr>
          <p:cNvSpPr>
            <a:spLocks noGrp="1"/>
          </p:cNvSpPr>
          <p:nvPr/>
        </p:nvSpPr>
        <p:spPr>
          <a:xfrm>
            <a:off x="450111" y="1701570"/>
            <a:ext cx="10801406" cy="576000"/>
          </a:xfrm>
          <a:prstGeom prst="rect">
            <a:avLst/>
          </a:prstGeom>
        </p:spPr>
        <p:txBody>
          <a:bodyPr vert="horz" lIns="0" tIns="0" rIns="0" bIns="0" rtlCol="0" anchor="t">
            <a:noAutofit/>
          </a:bodyPr>
          <a:lstStyle>
            <a:lvl1pPr algn="l" defTabSz="1088284" rtl="0" eaLnBrk="1" latinLnBrk="0" hangingPunct="1">
              <a:spcBef>
                <a:spcPct val="0"/>
              </a:spcBef>
              <a:buNone/>
              <a:defRPr sz="3599" b="0" kern="1200">
                <a:solidFill>
                  <a:schemeClr val="tx2"/>
                </a:solidFill>
                <a:latin typeface="+mj-lt"/>
                <a:ea typeface="+mj-ea"/>
                <a:cs typeface="+mj-cs"/>
              </a:defRPr>
            </a:lvl1pPr>
          </a:lstStyle>
          <a:p>
            <a:r>
              <a:rPr lang="en-US" sz="1800" dirty="0">
                <a:solidFill>
                  <a:schemeClr val="tx1"/>
                </a:solidFill>
                <a:latin typeface="Clarendon LT" panose="02000603060000020004" pitchFamily="2" charset="0"/>
              </a:rPr>
              <a:t>Hoe </a:t>
            </a:r>
            <a:r>
              <a:rPr lang="en-US" sz="1800" dirty="0" err="1">
                <a:solidFill>
                  <a:schemeClr val="tx1"/>
                </a:solidFill>
                <a:latin typeface="Clarendon LT" panose="02000603060000020004" pitchFamily="2" charset="0"/>
              </a:rPr>
              <a:t>werkt</a:t>
            </a:r>
            <a:r>
              <a:rPr lang="en-US" sz="1800" dirty="0">
                <a:solidFill>
                  <a:schemeClr val="tx1"/>
                </a:solidFill>
                <a:latin typeface="Clarendon LT" panose="02000603060000020004" pitchFamily="2" charset="0"/>
              </a:rPr>
              <a:t> het?</a:t>
            </a:r>
            <a:endParaRPr lang="nl-NL" sz="1800" dirty="0">
              <a:solidFill>
                <a:schemeClr val="tx1"/>
              </a:solidFill>
              <a:latin typeface="Clarendon LT" panose="02000603060000020004" pitchFamily="2" charset="0"/>
            </a:endParaRPr>
          </a:p>
        </p:txBody>
      </p:sp>
      <p:pic>
        <p:nvPicPr>
          <p:cNvPr id="12" name="Picture 11">
            <a:extLst>
              <a:ext uri="{FF2B5EF4-FFF2-40B4-BE49-F238E27FC236}">
                <a16:creationId xmlns:a16="http://schemas.microsoft.com/office/drawing/2014/main" id="{5E4FE56C-2AEE-4167-934F-C66EF3DA97E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48148" y="5893206"/>
            <a:ext cx="2425177" cy="576222"/>
          </a:xfrm>
          <a:prstGeom prst="rect">
            <a:avLst/>
          </a:prstGeom>
        </p:spPr>
      </p:pic>
      <p:pic>
        <p:nvPicPr>
          <p:cNvPr id="13" name="Picture 12" descr="Image result for canon live the story">
            <a:extLst>
              <a:ext uri="{FF2B5EF4-FFF2-40B4-BE49-F238E27FC236}">
                <a16:creationId xmlns:a16="http://schemas.microsoft.com/office/drawing/2014/main" id="{C5E6576E-90E2-433C-935B-9DE1C92D803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37595" y="5844318"/>
            <a:ext cx="1350222" cy="86414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DC5B7EA7-7D34-4994-B83F-6C3C95F20DBE}"/>
              </a:ext>
            </a:extLst>
          </p:cNvPr>
          <p:cNvSpPr txBox="1"/>
          <p:nvPr/>
        </p:nvSpPr>
        <p:spPr>
          <a:xfrm>
            <a:off x="394584" y="2097729"/>
            <a:ext cx="5969640" cy="2169825"/>
          </a:xfrm>
          <a:prstGeom prst="rect">
            <a:avLst/>
          </a:prstGeom>
          <a:noFill/>
        </p:spPr>
        <p:txBody>
          <a:bodyPr wrap="square" rtlCol="0">
            <a:spAutoFit/>
          </a:bodyPr>
          <a:lstStyle/>
          <a:p>
            <a:r>
              <a:rPr lang="nl-NL" sz="1500" b="1" dirty="0">
                <a:latin typeface="Open Sans Light" panose="020B0306030504020204" pitchFamily="34" charset="0"/>
                <a:ea typeface="Open Sans Light" panose="020B0306030504020204" pitchFamily="34" charset="0"/>
                <a:cs typeface="Open Sans Light" panose="020B0306030504020204" pitchFamily="34" charset="0"/>
              </a:rPr>
              <a:t>Canon cashback of tegoed</a:t>
            </a:r>
          </a:p>
          <a:p>
            <a:pPr marL="285750" indent="-285750">
              <a:buFont typeface="Arial" panose="020B0604020202020204" pitchFamily="34" charset="0"/>
              <a:buChar char="•"/>
            </a:pPr>
            <a:r>
              <a:rPr lang="nl-NL" sz="1500" dirty="0">
                <a:latin typeface="Open Sans Light" panose="020B0306030504020204" pitchFamily="34" charset="0"/>
                <a:ea typeface="Open Sans Light" panose="020B0306030504020204" pitchFamily="34" charset="0"/>
                <a:cs typeface="Open Sans Light" panose="020B0306030504020204" pitchFamily="34" charset="0"/>
              </a:rPr>
              <a:t>De cashback of tegoed kun je gebruiken wanneer je een Canon camera of lens wil kopen</a:t>
            </a:r>
          </a:p>
          <a:p>
            <a:pPr marL="285750" indent="-285750">
              <a:buFont typeface="Arial" panose="020B0604020202020204" pitchFamily="34" charset="0"/>
              <a:buChar char="•"/>
            </a:pPr>
            <a:r>
              <a:rPr lang="nl-NL" sz="1500" dirty="0">
                <a:latin typeface="Open Sans Light" panose="020B0306030504020204" pitchFamily="34" charset="0"/>
                <a:ea typeface="Open Sans Light" panose="020B0306030504020204" pitchFamily="34" charset="0"/>
                <a:cs typeface="Open Sans Light" panose="020B0306030504020204" pitchFamily="34" charset="0"/>
              </a:rPr>
              <a:t>Registreer je aankoop online </a:t>
            </a:r>
          </a:p>
          <a:p>
            <a:pPr marL="285750" indent="-285750">
              <a:buFont typeface="Arial" panose="020B0604020202020204" pitchFamily="34" charset="0"/>
              <a:buChar char="•"/>
            </a:pPr>
            <a:r>
              <a:rPr lang="nl-NL" sz="1500" dirty="0">
                <a:latin typeface="Open Sans Light" panose="020B0306030504020204" pitchFamily="34" charset="0"/>
                <a:ea typeface="Open Sans Light" panose="020B0306030504020204" pitchFamily="34" charset="0"/>
                <a:cs typeface="Open Sans Light" panose="020B0306030504020204" pitchFamily="34" charset="0"/>
              </a:rPr>
              <a:t>Na goedkeuring ontvang je het bedrag binnen 30 dagen op je rekening</a:t>
            </a:r>
          </a:p>
          <a:p>
            <a:pPr marL="285750" indent="-285750">
              <a:buFont typeface="Arial" panose="020B0604020202020204" pitchFamily="34" charset="0"/>
              <a:buChar char="•"/>
            </a:pPr>
            <a:r>
              <a:rPr lang="nl-NL" sz="1500" dirty="0">
                <a:latin typeface="Open Sans Light" panose="020B0306030504020204" pitchFamily="34" charset="0"/>
                <a:ea typeface="Open Sans Light" panose="020B0306030504020204" pitchFamily="34" charset="0"/>
                <a:cs typeface="Open Sans Light" panose="020B0306030504020204" pitchFamily="34" charset="0"/>
              </a:rPr>
              <a:t>Registreren van de cashback of tegoed kan uiterlijk tot en met 15-08-2019</a:t>
            </a:r>
          </a:p>
          <a:p>
            <a:pPr marL="285750" indent="-285750">
              <a:buFont typeface="Arial" panose="020B0604020202020204" pitchFamily="34" charset="0"/>
              <a:buChar char="•"/>
            </a:pPr>
            <a:endParaRPr lang="nl-NL" sz="15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7" name="Rectangle 6">
            <a:extLst>
              <a:ext uri="{FF2B5EF4-FFF2-40B4-BE49-F238E27FC236}">
                <a16:creationId xmlns:a16="http://schemas.microsoft.com/office/drawing/2014/main" id="{B481A562-C3DE-4CA8-9B6F-1BABEDB87276}"/>
              </a:ext>
            </a:extLst>
          </p:cNvPr>
          <p:cNvSpPr/>
          <p:nvPr/>
        </p:nvSpPr>
        <p:spPr>
          <a:xfrm>
            <a:off x="467736" y="3941599"/>
            <a:ext cx="6096000" cy="784830"/>
          </a:xfrm>
          <a:prstGeom prst="rect">
            <a:avLst/>
          </a:prstGeom>
        </p:spPr>
        <p:txBody>
          <a:bodyPr>
            <a:spAutoFit/>
          </a:bodyPr>
          <a:lstStyle/>
          <a:p>
            <a:r>
              <a:rPr lang="it-IT" sz="1500" b="1" dirty="0">
                <a:latin typeface="Open Sans Light" panose="020B0306030504020204" pitchFamily="34" charset="0"/>
                <a:ea typeface="Open Sans Light" panose="020B0306030504020204" pitchFamily="34" charset="0"/>
                <a:cs typeface="Open Sans Light" panose="020B0306030504020204" pitchFamily="34" charset="0"/>
              </a:rPr>
              <a:t>Vraag de cashback of het tegoed aan op:</a:t>
            </a:r>
          </a:p>
          <a:p>
            <a:pPr marL="285750" indent="-285750">
              <a:buFont typeface="Arial" panose="020B0604020202020204" pitchFamily="34" charset="0"/>
              <a:buChar char="•"/>
            </a:pPr>
            <a:r>
              <a:rPr lang="it-IT" sz="1500" dirty="0">
                <a:latin typeface="Open Sans Light" panose="020B0306030504020204" pitchFamily="34" charset="0"/>
                <a:ea typeface="Open Sans Light" panose="020B0306030504020204" pitchFamily="34" charset="0"/>
                <a:cs typeface="Open Sans Light" panose="020B0306030504020204" pitchFamily="34" charset="0"/>
              </a:rPr>
              <a:t>canon.nl/summerpromo</a:t>
            </a:r>
          </a:p>
          <a:p>
            <a:pPr marL="285750" indent="-285750">
              <a:buFont typeface="Arial" panose="020B0604020202020204" pitchFamily="34" charset="0"/>
              <a:buChar char="•"/>
            </a:pPr>
            <a:r>
              <a:rPr lang="it-IT" sz="1500" dirty="0">
                <a:latin typeface="Open Sans Light" panose="020B0306030504020204" pitchFamily="34" charset="0"/>
                <a:ea typeface="Open Sans Light" panose="020B0306030504020204" pitchFamily="34" charset="0"/>
                <a:cs typeface="Open Sans Light" panose="020B0306030504020204" pitchFamily="34" charset="0"/>
              </a:rPr>
              <a:t>canon.be/summerpromo</a:t>
            </a:r>
            <a:endParaRPr lang="nl-NL" sz="15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6" name="Subtitle 2">
            <a:extLst>
              <a:ext uri="{FF2B5EF4-FFF2-40B4-BE49-F238E27FC236}">
                <a16:creationId xmlns:a16="http://schemas.microsoft.com/office/drawing/2014/main" id="{F9E4911F-F97B-45D1-B1D9-3E9416657BC1}"/>
              </a:ext>
            </a:extLst>
          </p:cNvPr>
          <p:cNvSpPr>
            <a:spLocks noGrp="1"/>
          </p:cNvSpPr>
          <p:nvPr>
            <p:ph type="subTitle" idx="1"/>
          </p:nvPr>
        </p:nvSpPr>
        <p:spPr>
          <a:xfrm>
            <a:off x="450111" y="989121"/>
            <a:ext cx="12325190" cy="300199"/>
          </a:xfrm>
        </p:spPr>
        <p:txBody>
          <a:bodyPr>
            <a:normAutofit/>
          </a:bodyPr>
          <a:lstStyle/>
          <a:p>
            <a:pPr algn="l"/>
            <a:r>
              <a:rPr lang="en-US" sz="1400" dirty="0" err="1">
                <a:latin typeface="Open Sans Light" panose="020B0306030504020204" pitchFamily="34" charset="0"/>
                <a:ea typeface="Open Sans Light" panose="020B0306030504020204" pitchFamily="34" charset="0"/>
                <a:cs typeface="Open Sans Light" panose="020B0306030504020204" pitchFamily="34" charset="0"/>
              </a:rPr>
              <a:t>Bij</a:t>
            </a:r>
            <a:r>
              <a:rPr lang="en-US" sz="1400" dirty="0">
                <a:latin typeface="Open Sans Light" panose="020B0306030504020204" pitchFamily="34" charset="0"/>
                <a:ea typeface="Open Sans Light" panose="020B0306030504020204" pitchFamily="34" charset="0"/>
                <a:cs typeface="Open Sans Light" panose="020B0306030504020204" pitchFamily="34" charset="0"/>
              </a:rPr>
              <a:t> </a:t>
            </a:r>
            <a:r>
              <a:rPr lang="en-US" sz="1400" dirty="0" err="1">
                <a:latin typeface="Open Sans Light" panose="020B0306030504020204" pitchFamily="34" charset="0"/>
                <a:ea typeface="Open Sans Light" panose="020B0306030504020204" pitchFamily="34" charset="0"/>
                <a:cs typeface="Open Sans Light" panose="020B0306030504020204" pitchFamily="34" charset="0"/>
              </a:rPr>
              <a:t>aankoop</a:t>
            </a:r>
            <a:r>
              <a:rPr lang="en-US" sz="1400" dirty="0">
                <a:latin typeface="Open Sans Light" panose="020B0306030504020204" pitchFamily="34" charset="0"/>
                <a:ea typeface="Open Sans Light" panose="020B0306030504020204" pitchFamily="34" charset="0"/>
                <a:cs typeface="Open Sans Light" panose="020B0306030504020204" pitchFamily="34" charset="0"/>
              </a:rPr>
              <a:t> van </a:t>
            </a:r>
            <a:r>
              <a:rPr lang="en-US" sz="1400" dirty="0" err="1">
                <a:latin typeface="Open Sans Light" panose="020B0306030504020204" pitchFamily="34" charset="0"/>
                <a:ea typeface="Open Sans Light" panose="020B0306030504020204" pitchFamily="34" charset="0"/>
                <a:cs typeface="Open Sans Light" panose="020B0306030504020204" pitchFamily="34" charset="0"/>
              </a:rPr>
              <a:t>een</a:t>
            </a:r>
            <a:r>
              <a:rPr lang="en-US" sz="1400" dirty="0">
                <a:latin typeface="Open Sans Light" panose="020B0306030504020204" pitchFamily="34" charset="0"/>
                <a:ea typeface="Open Sans Light" panose="020B0306030504020204" pitchFamily="34" charset="0"/>
                <a:cs typeface="Open Sans Light" panose="020B0306030504020204" pitchFamily="34" charset="0"/>
              </a:rPr>
              <a:t> </a:t>
            </a:r>
            <a:r>
              <a:rPr lang="en-US" sz="1400" dirty="0" err="1">
                <a:latin typeface="Open Sans Light" panose="020B0306030504020204" pitchFamily="34" charset="0"/>
                <a:ea typeface="Open Sans Light" panose="020B0306030504020204" pitchFamily="34" charset="0"/>
                <a:cs typeface="Open Sans Light" panose="020B0306030504020204" pitchFamily="34" charset="0"/>
              </a:rPr>
              <a:t>geselecteerd</a:t>
            </a:r>
            <a:r>
              <a:rPr lang="en-US" sz="1400" dirty="0">
                <a:latin typeface="Open Sans Light" panose="020B0306030504020204" pitchFamily="34" charset="0"/>
                <a:ea typeface="Open Sans Light" panose="020B0306030504020204" pitchFamily="34" charset="0"/>
                <a:cs typeface="Open Sans Light" panose="020B0306030504020204" pitchFamily="34" charset="0"/>
              </a:rPr>
              <a:t> product </a:t>
            </a:r>
            <a:r>
              <a:rPr lang="en-US" sz="1400" dirty="0" err="1">
                <a:latin typeface="Open Sans Light" panose="020B0306030504020204" pitchFamily="34" charset="0"/>
                <a:ea typeface="Open Sans Light" panose="020B0306030504020204" pitchFamily="34" charset="0"/>
                <a:cs typeface="Open Sans Light" panose="020B0306030504020204" pitchFamily="34" charset="0"/>
              </a:rPr>
              <a:t>ontvang</a:t>
            </a:r>
            <a:r>
              <a:rPr lang="en-US" sz="1400" dirty="0">
                <a:latin typeface="Open Sans Light" panose="020B0306030504020204" pitchFamily="34" charset="0"/>
                <a:ea typeface="Open Sans Light" panose="020B0306030504020204" pitchFamily="34" charset="0"/>
                <a:cs typeface="Open Sans Light" panose="020B0306030504020204" pitchFamily="34" charset="0"/>
              </a:rPr>
              <a:t> je </a:t>
            </a:r>
            <a:r>
              <a:rPr lang="en-US" sz="1400" dirty="0" err="1">
                <a:latin typeface="Open Sans Light" panose="020B0306030504020204" pitchFamily="34" charset="0"/>
                <a:ea typeface="Open Sans Light" panose="020B0306030504020204" pitchFamily="34" charset="0"/>
                <a:cs typeface="Open Sans Light" panose="020B0306030504020204" pitchFamily="34" charset="0"/>
              </a:rPr>
              <a:t>naar</a:t>
            </a:r>
            <a:r>
              <a:rPr lang="en-US" sz="1400" dirty="0">
                <a:latin typeface="Open Sans Light" panose="020B0306030504020204" pitchFamily="34" charset="0"/>
                <a:ea typeface="Open Sans Light" panose="020B0306030504020204" pitchFamily="34" charset="0"/>
                <a:cs typeface="Open Sans Light" panose="020B0306030504020204" pitchFamily="34" charset="0"/>
              </a:rPr>
              <a:t> </a:t>
            </a:r>
            <a:r>
              <a:rPr lang="en-US" sz="1400" dirty="0" err="1">
                <a:latin typeface="Open Sans Light" panose="020B0306030504020204" pitchFamily="34" charset="0"/>
                <a:ea typeface="Open Sans Light" panose="020B0306030504020204" pitchFamily="34" charset="0"/>
                <a:cs typeface="Open Sans Light" panose="020B0306030504020204" pitchFamily="34" charset="0"/>
              </a:rPr>
              <a:t>keuze</a:t>
            </a:r>
            <a:r>
              <a:rPr lang="en-US" sz="1400" dirty="0">
                <a:latin typeface="Open Sans Light" panose="020B0306030504020204" pitchFamily="34" charset="0"/>
                <a:ea typeface="Open Sans Light" panose="020B0306030504020204" pitchFamily="34" charset="0"/>
                <a:cs typeface="Open Sans Light" panose="020B0306030504020204" pitchFamily="34" charset="0"/>
              </a:rPr>
              <a:t> cashback tot </a:t>
            </a:r>
            <a:r>
              <a:rPr lang="en-US" sz="1400" b="1" dirty="0">
                <a:latin typeface="Open Sans Light" panose="020B0306030504020204" pitchFamily="34" charset="0"/>
                <a:ea typeface="Open Sans Light" panose="020B0306030504020204" pitchFamily="34" charset="0"/>
                <a:cs typeface="Open Sans Light" panose="020B0306030504020204" pitchFamily="34" charset="0"/>
              </a:rPr>
              <a:t>90 euro </a:t>
            </a:r>
            <a:r>
              <a:rPr lang="en-US" sz="1400" dirty="0">
                <a:latin typeface="Open Sans Light" panose="020B0306030504020204" pitchFamily="34" charset="0"/>
                <a:ea typeface="Open Sans Light" panose="020B0306030504020204" pitchFamily="34" charset="0"/>
                <a:cs typeface="Open Sans Light" panose="020B0306030504020204" pitchFamily="34" charset="0"/>
              </a:rPr>
              <a:t>of </a:t>
            </a:r>
            <a:r>
              <a:rPr lang="en-US" sz="1400" dirty="0" err="1">
                <a:latin typeface="Open Sans Light" panose="020B0306030504020204" pitchFamily="34" charset="0"/>
                <a:ea typeface="Open Sans Light" panose="020B0306030504020204" pitchFamily="34" charset="0"/>
                <a:cs typeface="Open Sans Light" panose="020B0306030504020204" pitchFamily="34" charset="0"/>
              </a:rPr>
              <a:t>een</a:t>
            </a:r>
            <a:r>
              <a:rPr lang="en-US" sz="1400" dirty="0">
                <a:latin typeface="Open Sans Light" panose="020B0306030504020204" pitchFamily="34" charset="0"/>
                <a:ea typeface="Open Sans Light" panose="020B0306030504020204" pitchFamily="34" charset="0"/>
                <a:cs typeface="Open Sans Light" panose="020B0306030504020204" pitchFamily="34" charset="0"/>
              </a:rPr>
              <a:t> </a:t>
            </a:r>
            <a:r>
              <a:rPr lang="en-US" sz="1400" dirty="0" err="1">
                <a:latin typeface="Open Sans Light" panose="020B0306030504020204" pitchFamily="34" charset="0"/>
                <a:ea typeface="Open Sans Light" panose="020B0306030504020204" pitchFamily="34" charset="0"/>
                <a:cs typeface="Open Sans Light" panose="020B0306030504020204" pitchFamily="34" charset="0"/>
              </a:rPr>
              <a:t>verhoogd</a:t>
            </a:r>
            <a:r>
              <a:rPr lang="en-US" sz="1400" dirty="0">
                <a:latin typeface="Open Sans Light" panose="020B0306030504020204" pitchFamily="34" charset="0"/>
                <a:ea typeface="Open Sans Light" panose="020B0306030504020204" pitchFamily="34" charset="0"/>
                <a:cs typeface="Open Sans Light" panose="020B0306030504020204" pitchFamily="34" charset="0"/>
              </a:rPr>
              <a:t> Canon-</a:t>
            </a:r>
            <a:r>
              <a:rPr lang="en-US" sz="1400" dirty="0" err="1">
                <a:latin typeface="Open Sans Light" panose="020B0306030504020204" pitchFamily="34" charset="0"/>
                <a:ea typeface="Open Sans Light" panose="020B0306030504020204" pitchFamily="34" charset="0"/>
                <a:cs typeface="Open Sans Light" panose="020B0306030504020204" pitchFamily="34" charset="0"/>
              </a:rPr>
              <a:t>tegoed</a:t>
            </a:r>
            <a:r>
              <a:rPr lang="en-US" sz="1400" dirty="0">
                <a:latin typeface="Open Sans Light" panose="020B0306030504020204" pitchFamily="34" charset="0"/>
                <a:ea typeface="Open Sans Light" panose="020B0306030504020204" pitchFamily="34" charset="0"/>
                <a:cs typeface="Open Sans Light" panose="020B0306030504020204" pitchFamily="34" charset="0"/>
              </a:rPr>
              <a:t> tot </a:t>
            </a:r>
            <a:r>
              <a:rPr lang="en-US" sz="1400" b="1" dirty="0">
                <a:latin typeface="Open Sans Light" panose="020B0306030504020204" pitchFamily="34" charset="0"/>
                <a:ea typeface="Open Sans Light" panose="020B0306030504020204" pitchFamily="34" charset="0"/>
                <a:cs typeface="Open Sans Light" panose="020B0306030504020204" pitchFamily="34" charset="0"/>
              </a:rPr>
              <a:t>170 euro!</a:t>
            </a:r>
            <a:endParaRPr lang="nl-NL" sz="1400" b="1"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7" name="Title 1">
            <a:extLst>
              <a:ext uri="{FF2B5EF4-FFF2-40B4-BE49-F238E27FC236}">
                <a16:creationId xmlns:a16="http://schemas.microsoft.com/office/drawing/2014/main" id="{D8921804-81A5-4067-B12B-8109FD9EEB59}"/>
              </a:ext>
            </a:extLst>
          </p:cNvPr>
          <p:cNvSpPr>
            <a:spLocks noGrp="1"/>
          </p:cNvSpPr>
          <p:nvPr/>
        </p:nvSpPr>
        <p:spPr>
          <a:xfrm>
            <a:off x="467736" y="413121"/>
            <a:ext cx="10801406" cy="576000"/>
          </a:xfrm>
          <a:prstGeom prst="rect">
            <a:avLst/>
          </a:prstGeom>
        </p:spPr>
        <p:txBody>
          <a:bodyPr vert="horz" lIns="0" tIns="0" rIns="0" bIns="0" rtlCol="0" anchor="t">
            <a:noAutofit/>
          </a:bodyPr>
          <a:lstStyle>
            <a:lvl1pPr algn="l" defTabSz="1088284" rtl="0" eaLnBrk="1" latinLnBrk="0" hangingPunct="1">
              <a:spcBef>
                <a:spcPct val="0"/>
              </a:spcBef>
              <a:buNone/>
              <a:defRPr sz="3599" b="0" kern="1200">
                <a:solidFill>
                  <a:schemeClr val="tx2"/>
                </a:solidFill>
                <a:latin typeface="+mj-lt"/>
                <a:ea typeface="+mj-ea"/>
                <a:cs typeface="+mj-cs"/>
              </a:defRPr>
            </a:lvl1pPr>
          </a:lstStyle>
          <a:p>
            <a:r>
              <a:rPr lang="en-US" b="1" dirty="0">
                <a:solidFill>
                  <a:srgbClr val="0081C4"/>
                </a:solidFill>
                <a:latin typeface="Clarendon LT" panose="02000603060000020004" pitchFamily="2" charset="0"/>
              </a:rPr>
              <a:t>‘</a:t>
            </a:r>
            <a:r>
              <a:rPr lang="en-US" b="1" dirty="0" err="1">
                <a:solidFill>
                  <a:srgbClr val="0081C4"/>
                </a:solidFill>
                <a:latin typeface="Clarendon LT" panose="02000603060000020004" pitchFamily="2" charset="0"/>
              </a:rPr>
              <a:t>Summerpromo</a:t>
            </a:r>
            <a:r>
              <a:rPr lang="en-US" b="1" dirty="0">
                <a:solidFill>
                  <a:srgbClr val="0081C4"/>
                </a:solidFill>
                <a:latin typeface="Clarendon LT" panose="02000603060000020004" pitchFamily="2" charset="0"/>
              </a:rPr>
              <a:t>’ Cashback Canon</a:t>
            </a:r>
            <a:endParaRPr lang="nl-NL" dirty="0">
              <a:solidFill>
                <a:srgbClr val="0081C4"/>
              </a:solidFill>
              <a:latin typeface="Clarendon LT" panose="02000603060000020004" pitchFamily="2" charset="0"/>
            </a:endParaRPr>
          </a:p>
        </p:txBody>
      </p:sp>
      <p:pic>
        <p:nvPicPr>
          <p:cNvPr id="2" name="Picture 1">
            <a:extLst>
              <a:ext uri="{FF2B5EF4-FFF2-40B4-BE49-F238E27FC236}">
                <a16:creationId xmlns:a16="http://schemas.microsoft.com/office/drawing/2014/main" id="{9195275D-BC49-4010-933C-785810FF9AB9}"/>
              </a:ext>
            </a:extLst>
          </p:cNvPr>
          <p:cNvPicPr>
            <a:picLocks noChangeAspect="1"/>
          </p:cNvPicPr>
          <p:nvPr/>
        </p:nvPicPr>
        <p:blipFill>
          <a:blip r:embed="rId8"/>
          <a:stretch>
            <a:fillRect/>
          </a:stretch>
        </p:blipFill>
        <p:spPr>
          <a:xfrm>
            <a:off x="6757415" y="1701570"/>
            <a:ext cx="4966849" cy="3080511"/>
          </a:xfrm>
          <a:prstGeom prst="rect">
            <a:avLst/>
          </a:prstGeom>
        </p:spPr>
      </p:pic>
    </p:spTree>
    <p:extLst>
      <p:ext uri="{BB962C8B-B14F-4D97-AF65-F5344CB8AC3E}">
        <p14:creationId xmlns:p14="http://schemas.microsoft.com/office/powerpoint/2010/main" val="95027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A5BAADE9-EB8F-4ABF-9B96-A89CDA93F910}"/>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103" name="think-cell Slide" r:id="rId4" imgW="532" imgH="530" progId="TCLayout.ActiveDocument.1">
                  <p:embed/>
                </p:oleObj>
              </mc:Choice>
              <mc:Fallback>
                <p:oleObj name="think-cell Slide" r:id="rId4" imgW="532" imgH="530" progId="TCLayout.ActiveDocument.1">
                  <p:embed/>
                  <p:pic>
                    <p:nvPicPr>
                      <p:cNvPr id="9" name="Object 8" hidden="1">
                        <a:extLst>
                          <a:ext uri="{FF2B5EF4-FFF2-40B4-BE49-F238E27FC236}">
                            <a16:creationId xmlns:a16="http://schemas.microsoft.com/office/drawing/2014/main" id="{A5BAADE9-EB8F-4ABF-9B96-A89CDA93F91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AABFFEAA-CC7D-4FB3-9B18-4995FACA518D}"/>
              </a:ext>
            </a:extLst>
          </p:cNvPr>
          <p:cNvSpPr txBox="1"/>
          <p:nvPr/>
        </p:nvSpPr>
        <p:spPr>
          <a:xfrm>
            <a:off x="467736" y="1302116"/>
            <a:ext cx="11651112" cy="4278094"/>
          </a:xfrm>
          <a:prstGeom prst="rect">
            <a:avLst/>
          </a:prstGeom>
          <a:noFill/>
        </p:spPr>
        <p:txBody>
          <a:bodyPr wrap="square" rtlCol="0">
            <a:spAutoFit/>
          </a:bodyPr>
          <a:lstStyle/>
          <a:p>
            <a:r>
              <a:rPr lang="nl-NL" sz="1600" dirty="0">
                <a:latin typeface="Open Sans Light" panose="020B0306030504020204" pitchFamily="34" charset="0"/>
                <a:ea typeface="Open Sans Light" panose="020B0306030504020204" pitchFamily="34" charset="0"/>
                <a:cs typeface="Open Sans Light" panose="020B0306030504020204" pitchFamily="34" charset="0"/>
              </a:rPr>
              <a:t>Actievoorwaarden: </a:t>
            </a:r>
          </a:p>
          <a:p>
            <a:pPr marL="285750" indent="-285750">
              <a:buFont typeface="Arial" panose="020B0604020202020204" pitchFamily="34" charset="0"/>
              <a:buChar char="•"/>
            </a:pPr>
            <a:r>
              <a:rPr lang="nl-NL" sz="1600" dirty="0">
                <a:latin typeface="Open Sans Light" panose="020B0306030504020204" pitchFamily="34" charset="0"/>
                <a:ea typeface="Open Sans Light" panose="020B0306030504020204" pitchFamily="34" charset="0"/>
                <a:cs typeface="Open Sans Light" panose="020B0306030504020204" pitchFamily="34" charset="0"/>
              </a:rPr>
              <a:t>De actie loopt van 15 mei 2019 t/m 31 juli 2019. Producten die buiten deze periode worden aangeschaft komen niet in aanmerking voor deze promotie.</a:t>
            </a:r>
          </a:p>
          <a:p>
            <a:pPr marL="285750" indent="-285750">
              <a:buFont typeface="Arial" panose="020B0604020202020204" pitchFamily="34" charset="0"/>
              <a:buChar char="•"/>
            </a:pPr>
            <a:r>
              <a:rPr lang="nl-NL" sz="1600" dirty="0">
                <a:latin typeface="Open Sans Light" panose="020B0306030504020204" pitchFamily="34" charset="0"/>
                <a:ea typeface="Open Sans Light" panose="020B0306030504020204" pitchFamily="34" charset="0"/>
                <a:cs typeface="Open Sans Light" panose="020B0306030504020204" pitchFamily="34" charset="0"/>
              </a:rPr>
              <a:t>Registreren van je Canon-actieproduct voor de Cashback kan tot en met 15-08-2019</a:t>
            </a:r>
          </a:p>
          <a:p>
            <a:pPr marL="285750" indent="-285750">
              <a:buFont typeface="Arial" panose="020B0604020202020204" pitchFamily="34" charset="0"/>
              <a:buChar char="•"/>
            </a:pPr>
            <a:r>
              <a:rPr lang="nl-NL" sz="1600" dirty="0">
                <a:latin typeface="Open Sans Light" panose="020B0306030504020204" pitchFamily="34" charset="0"/>
                <a:ea typeface="Open Sans Light" panose="020B0306030504020204" pitchFamily="34" charset="0"/>
                <a:cs typeface="Open Sans Light" panose="020B0306030504020204" pitchFamily="34" charset="0"/>
              </a:rPr>
              <a:t>Indien je registreert voor Canon-tegoed, dan kan de registratie tot en met 15-08-2019 voor de tweede aankoop.</a:t>
            </a:r>
          </a:p>
          <a:p>
            <a:pPr marL="285750" indent="-285750">
              <a:buFont typeface="Arial" panose="020B0604020202020204" pitchFamily="34" charset="0"/>
              <a:buChar char="•"/>
            </a:pPr>
            <a:r>
              <a:rPr lang="nl-NL" sz="1600" dirty="0">
                <a:latin typeface="Open Sans Light" panose="020B0306030504020204" pitchFamily="34" charset="0"/>
                <a:ea typeface="Open Sans Light" panose="020B0306030504020204" pitchFamily="34" charset="0"/>
                <a:cs typeface="Open Sans Light" panose="020B0306030504020204" pitchFamily="34" charset="0"/>
              </a:rPr>
              <a:t>De vervolgaankoop voor het Canon-cashback of tegoed moet een Canon-product zijn, gekocht bij dezelfde retailer waar je jouw eerste Canon-actieproduct hebt gekocht. </a:t>
            </a:r>
          </a:p>
          <a:p>
            <a:pPr marL="285750" indent="-285750">
              <a:buFont typeface="Arial" panose="020B0604020202020204" pitchFamily="34" charset="0"/>
              <a:buChar char="•"/>
            </a:pPr>
            <a:r>
              <a:rPr lang="nl-NL" sz="1600" dirty="0">
                <a:latin typeface="Open Sans Light" panose="020B0306030504020204" pitchFamily="34" charset="0"/>
                <a:ea typeface="Open Sans Light" panose="020B0306030504020204" pitchFamily="34" charset="0"/>
                <a:cs typeface="Open Sans Light" panose="020B0306030504020204" pitchFamily="34" charset="0"/>
              </a:rPr>
              <a:t>De producten mogen tegelijk gekocht worden, maar het tweede product mag ook binnen 90 dagen na de eerste aankoop worden gekocht</a:t>
            </a:r>
          </a:p>
          <a:p>
            <a:pPr marL="285750" indent="-285750">
              <a:buFont typeface="Arial" panose="020B0604020202020204" pitchFamily="34" charset="0"/>
              <a:buChar char="•"/>
            </a:pPr>
            <a:r>
              <a:rPr lang="nl-NL" sz="1600" dirty="0">
                <a:latin typeface="Open Sans Light" panose="020B0306030504020204" pitchFamily="34" charset="0"/>
                <a:ea typeface="Open Sans Light" panose="020B0306030504020204" pitchFamily="34" charset="0"/>
                <a:cs typeface="Open Sans Light" panose="020B0306030504020204" pitchFamily="34" charset="0"/>
              </a:rPr>
              <a:t>Alleen de actieproducten in originele Canon-verpakking doen mee met deze promotie. </a:t>
            </a:r>
          </a:p>
          <a:p>
            <a:pPr marL="285750" indent="-285750">
              <a:buFont typeface="Arial" panose="020B0604020202020204" pitchFamily="34" charset="0"/>
              <a:buChar char="•"/>
            </a:pPr>
            <a:r>
              <a:rPr lang="nl-NL" sz="1600" dirty="0">
                <a:latin typeface="Open Sans Light" panose="020B0306030504020204" pitchFamily="34" charset="0"/>
                <a:ea typeface="Open Sans Light" panose="020B0306030504020204" pitchFamily="34" charset="0"/>
                <a:cs typeface="Open Sans Light" panose="020B0306030504020204" pitchFamily="34" charset="0"/>
              </a:rPr>
              <a:t>Lenzen uit kitverpakkingen en losse bulkverpakkingen zijn uitgesloten van deelname. </a:t>
            </a:r>
          </a:p>
          <a:p>
            <a:pPr marL="285750" indent="-285750">
              <a:buFont typeface="Arial" panose="020B0604020202020204" pitchFamily="34" charset="0"/>
              <a:buChar char="•"/>
            </a:pPr>
            <a:r>
              <a:rPr lang="nl-NL" sz="1600" dirty="0">
                <a:latin typeface="Open Sans Light" panose="020B0306030504020204" pitchFamily="34" charset="0"/>
                <a:ea typeface="Open Sans Light" panose="020B0306030504020204" pitchFamily="34" charset="0"/>
                <a:cs typeface="Open Sans Light" panose="020B0306030504020204" pitchFamily="34" charset="0"/>
              </a:rPr>
              <a:t>De cashback geldt alleen op camera’s en lenzen van Bol.com. Deze kan je op de website herkennen aan de tekst “verkoop door bol.com” onder de prijs van het product. Externe verkopers doen helaas niet mee.</a:t>
            </a:r>
          </a:p>
          <a:p>
            <a:pPr marL="285750" indent="-285750">
              <a:buFont typeface="Arial" panose="020B0604020202020204" pitchFamily="34" charset="0"/>
              <a:buChar char="•"/>
            </a:pPr>
            <a:r>
              <a:rPr lang="nl-NL" sz="1600" dirty="0">
                <a:latin typeface="Open Sans Light" panose="020B0306030504020204" pitchFamily="34" charset="0"/>
                <a:ea typeface="Open Sans Light" panose="020B0306030504020204" pitchFamily="34" charset="0"/>
                <a:cs typeface="Open Sans Light" panose="020B0306030504020204" pitchFamily="34" charset="0"/>
              </a:rPr>
              <a:t>Registraties zonder aankoop bon en serienummer worden niet in behandeling genomen. </a:t>
            </a:r>
          </a:p>
          <a:p>
            <a:pPr marL="285750" indent="-285750">
              <a:buFont typeface="Arial" panose="020B0604020202020204" pitchFamily="34" charset="0"/>
              <a:buChar char="•"/>
            </a:pPr>
            <a:r>
              <a:rPr lang="nl-NL" sz="1600" dirty="0">
                <a:latin typeface="Open Sans Light" panose="020B0306030504020204" pitchFamily="34" charset="0"/>
                <a:ea typeface="Open Sans Light" panose="020B0306030504020204" pitchFamily="34" charset="0"/>
                <a:cs typeface="Open Sans Light" panose="020B0306030504020204" pitchFamily="34" charset="0"/>
              </a:rPr>
              <a:t>Alle genoemde bedragen zijn inclusief btw. </a:t>
            </a:r>
          </a:p>
          <a:p>
            <a:pPr marL="285750" indent="-285750">
              <a:buFont typeface="Arial" panose="020B0604020202020204" pitchFamily="34" charset="0"/>
              <a:buChar char="•"/>
            </a:pPr>
            <a:r>
              <a:rPr lang="nl-NL" sz="1600" dirty="0">
                <a:latin typeface="Open Sans Light" panose="020B0306030504020204" pitchFamily="34" charset="0"/>
                <a:ea typeface="Open Sans Light" panose="020B0306030504020204" pitchFamily="34" charset="0"/>
                <a:cs typeface="Open Sans Light" panose="020B0306030504020204" pitchFamily="34" charset="0"/>
              </a:rPr>
              <a:t>De volledige actievoorwaarden vind je op </a:t>
            </a:r>
            <a:r>
              <a:rPr lang="nl-NL" sz="1600" dirty="0">
                <a:latin typeface="Open Sans Light" panose="020B0306030504020204" pitchFamily="34" charset="0"/>
                <a:ea typeface="Open Sans Light" panose="020B0306030504020204" pitchFamily="34" charset="0"/>
                <a:cs typeface="Open Sans Light" panose="020B0306030504020204" pitchFamily="34" charset="0"/>
                <a:hlinkClick r:id="rId6"/>
              </a:rPr>
              <a:t>https://www.canon.nl/summerpromo</a:t>
            </a:r>
            <a:r>
              <a:rPr lang="nl-NL" sz="1600" dirty="0">
                <a:latin typeface="Open Sans Light" panose="020B0306030504020204" pitchFamily="34" charset="0"/>
                <a:ea typeface="Open Sans Light" panose="020B0306030504020204" pitchFamily="34" charset="0"/>
                <a:cs typeface="Open Sans Light" panose="020B0306030504020204" pitchFamily="34" charset="0"/>
              </a:rPr>
              <a:t> of https://www.canon.be/summerpromo</a:t>
            </a:r>
          </a:p>
          <a:p>
            <a:pPr marL="285750" indent="-285750">
              <a:buFont typeface="Arial" panose="020B0604020202020204" pitchFamily="34" charset="0"/>
              <a:buChar char="•"/>
            </a:pPr>
            <a:r>
              <a:rPr lang="nl-NL" sz="1600" dirty="0">
                <a:latin typeface="Open Sans Light" panose="020B0306030504020204" pitchFamily="34" charset="0"/>
                <a:ea typeface="Open Sans Light" panose="020B0306030504020204" pitchFamily="34" charset="0"/>
                <a:cs typeface="Open Sans Light" panose="020B0306030504020204" pitchFamily="34" charset="0"/>
              </a:rPr>
              <a:t>Vragen over deze promotie? Neem contact op met de klantenservice van bol.com</a:t>
            </a:r>
          </a:p>
        </p:txBody>
      </p:sp>
      <p:pic>
        <p:nvPicPr>
          <p:cNvPr id="11" name="Picture 10">
            <a:extLst>
              <a:ext uri="{FF2B5EF4-FFF2-40B4-BE49-F238E27FC236}">
                <a16:creationId xmlns:a16="http://schemas.microsoft.com/office/drawing/2014/main" id="{869F71EB-AC4F-4483-9A60-3712DC9DDCF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48148" y="5893206"/>
            <a:ext cx="2425177" cy="576222"/>
          </a:xfrm>
          <a:prstGeom prst="rect">
            <a:avLst/>
          </a:prstGeom>
        </p:spPr>
      </p:pic>
      <p:sp>
        <p:nvSpPr>
          <p:cNvPr id="10" name="Title 1">
            <a:extLst>
              <a:ext uri="{FF2B5EF4-FFF2-40B4-BE49-F238E27FC236}">
                <a16:creationId xmlns:a16="http://schemas.microsoft.com/office/drawing/2014/main" id="{A8AE43B9-77A4-47CD-B4D6-0BF1A846DB9B}"/>
              </a:ext>
            </a:extLst>
          </p:cNvPr>
          <p:cNvSpPr>
            <a:spLocks noGrp="1"/>
          </p:cNvSpPr>
          <p:nvPr/>
        </p:nvSpPr>
        <p:spPr>
          <a:xfrm>
            <a:off x="467736" y="413121"/>
            <a:ext cx="10801406" cy="576000"/>
          </a:xfrm>
          <a:prstGeom prst="rect">
            <a:avLst/>
          </a:prstGeom>
        </p:spPr>
        <p:txBody>
          <a:bodyPr vert="horz" lIns="0" tIns="0" rIns="0" bIns="0" rtlCol="0" anchor="t">
            <a:noAutofit/>
          </a:bodyPr>
          <a:lstStyle>
            <a:lvl1pPr algn="l" defTabSz="1088284" rtl="0" eaLnBrk="1" latinLnBrk="0" hangingPunct="1">
              <a:spcBef>
                <a:spcPct val="0"/>
              </a:spcBef>
              <a:buNone/>
              <a:defRPr sz="3599" b="0" kern="1200">
                <a:solidFill>
                  <a:schemeClr val="tx2"/>
                </a:solidFill>
                <a:latin typeface="+mj-lt"/>
                <a:ea typeface="+mj-ea"/>
                <a:cs typeface="+mj-cs"/>
              </a:defRPr>
            </a:lvl1pPr>
          </a:lstStyle>
          <a:p>
            <a:r>
              <a:rPr lang="en-US" dirty="0" err="1">
                <a:solidFill>
                  <a:srgbClr val="0081C4"/>
                </a:solidFill>
                <a:latin typeface="Clarendon LT" panose="02000603060000020004" pitchFamily="2" charset="0"/>
              </a:rPr>
              <a:t>Actievoorwaarden</a:t>
            </a:r>
            <a:endParaRPr lang="nl-NL" dirty="0">
              <a:solidFill>
                <a:srgbClr val="0081C4"/>
              </a:solidFill>
              <a:latin typeface="Clarendon LT" panose="02000603060000020004" pitchFamily="2" charset="0"/>
            </a:endParaRPr>
          </a:p>
        </p:txBody>
      </p:sp>
      <p:pic>
        <p:nvPicPr>
          <p:cNvPr id="7" name="Picture 6" descr="Image result for canon live the story">
            <a:extLst>
              <a:ext uri="{FF2B5EF4-FFF2-40B4-BE49-F238E27FC236}">
                <a16:creationId xmlns:a16="http://schemas.microsoft.com/office/drawing/2014/main" id="{DC4C01B9-380E-44EF-88CF-03B94247F84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37595" y="5844318"/>
            <a:ext cx="1350222" cy="864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751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A5BAADE9-EB8F-4ABF-9B96-A89CDA93F910}"/>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206" name="think-cell Slide" r:id="rId4" imgW="532" imgH="530" progId="TCLayout.ActiveDocument.1">
                  <p:embed/>
                </p:oleObj>
              </mc:Choice>
              <mc:Fallback>
                <p:oleObj name="think-cell Slide" r:id="rId4" imgW="532" imgH="530" progId="TCLayout.ActiveDocument.1">
                  <p:embed/>
                  <p:pic>
                    <p:nvPicPr>
                      <p:cNvPr id="9" name="Object 8" hidden="1">
                        <a:extLst>
                          <a:ext uri="{FF2B5EF4-FFF2-40B4-BE49-F238E27FC236}">
                            <a16:creationId xmlns:a16="http://schemas.microsoft.com/office/drawing/2014/main" id="{A5BAADE9-EB8F-4ABF-9B96-A89CDA93F91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AABFFEAA-CC7D-4FB3-9B18-4995FACA518D}"/>
              </a:ext>
            </a:extLst>
          </p:cNvPr>
          <p:cNvSpPr txBox="1"/>
          <p:nvPr/>
        </p:nvSpPr>
        <p:spPr>
          <a:xfrm>
            <a:off x="467736" y="1559035"/>
            <a:ext cx="10801406" cy="338554"/>
          </a:xfrm>
          <a:prstGeom prst="rect">
            <a:avLst/>
          </a:prstGeom>
          <a:noFill/>
        </p:spPr>
        <p:txBody>
          <a:bodyPr wrap="square" rtlCol="0">
            <a:spAutoFit/>
          </a:bodyPr>
          <a:lstStyle/>
          <a:p>
            <a:endParaRPr lang="nl-NL" sz="1600" dirty="0">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11" name="Picture 10">
            <a:extLst>
              <a:ext uri="{FF2B5EF4-FFF2-40B4-BE49-F238E27FC236}">
                <a16:creationId xmlns:a16="http://schemas.microsoft.com/office/drawing/2014/main" id="{869F71EB-AC4F-4483-9A60-3712DC9DDCF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63973" y="6161108"/>
            <a:ext cx="1784684" cy="424041"/>
          </a:xfrm>
          <a:prstGeom prst="rect">
            <a:avLst/>
          </a:prstGeom>
        </p:spPr>
      </p:pic>
      <p:pic>
        <p:nvPicPr>
          <p:cNvPr id="7" name="Picture 6" descr="Image result for canon live the story">
            <a:extLst>
              <a:ext uri="{FF2B5EF4-FFF2-40B4-BE49-F238E27FC236}">
                <a16:creationId xmlns:a16="http://schemas.microsoft.com/office/drawing/2014/main" id="{DC4C01B9-380E-44EF-88CF-03B94247F84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68439" y="5941057"/>
            <a:ext cx="1350222" cy="864142"/>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1">
            <a:extLst>
              <a:ext uri="{FF2B5EF4-FFF2-40B4-BE49-F238E27FC236}">
                <a16:creationId xmlns:a16="http://schemas.microsoft.com/office/drawing/2014/main" id="{6503A8FA-BC24-4CB3-95AF-C6C6E3EC3A41}"/>
              </a:ext>
            </a:extLst>
          </p:cNvPr>
          <p:cNvSpPr>
            <a:spLocks noGrp="1"/>
          </p:cNvSpPr>
          <p:nvPr/>
        </p:nvSpPr>
        <p:spPr>
          <a:xfrm>
            <a:off x="467736" y="413121"/>
            <a:ext cx="10801406" cy="576000"/>
          </a:xfrm>
          <a:prstGeom prst="rect">
            <a:avLst/>
          </a:prstGeom>
        </p:spPr>
        <p:txBody>
          <a:bodyPr vert="horz" lIns="0" tIns="0" rIns="0" bIns="0" rtlCol="0" anchor="t">
            <a:noAutofit/>
          </a:bodyPr>
          <a:lstStyle>
            <a:lvl1pPr algn="l" defTabSz="1088284" rtl="0" eaLnBrk="1" latinLnBrk="0" hangingPunct="1">
              <a:spcBef>
                <a:spcPct val="0"/>
              </a:spcBef>
              <a:buNone/>
              <a:defRPr sz="3599" b="0" kern="1200">
                <a:solidFill>
                  <a:schemeClr val="tx2"/>
                </a:solidFill>
                <a:latin typeface="+mj-lt"/>
                <a:ea typeface="+mj-ea"/>
                <a:cs typeface="+mj-cs"/>
              </a:defRPr>
            </a:lvl1pPr>
          </a:lstStyle>
          <a:p>
            <a:r>
              <a:rPr lang="en-US" b="1" dirty="0" err="1">
                <a:solidFill>
                  <a:srgbClr val="0081C4"/>
                </a:solidFill>
                <a:latin typeface="Clarendon LT" panose="02000603060000020004" pitchFamily="2" charset="0"/>
              </a:rPr>
              <a:t>Deelnemende</a:t>
            </a:r>
            <a:r>
              <a:rPr lang="en-US" b="1" dirty="0">
                <a:solidFill>
                  <a:srgbClr val="0081C4"/>
                </a:solidFill>
                <a:latin typeface="Clarendon LT" panose="02000603060000020004" pitchFamily="2" charset="0"/>
              </a:rPr>
              <a:t> </a:t>
            </a:r>
            <a:r>
              <a:rPr lang="en-US" b="1" dirty="0" err="1">
                <a:solidFill>
                  <a:srgbClr val="0081C4"/>
                </a:solidFill>
                <a:latin typeface="Clarendon LT" panose="02000603060000020004" pitchFamily="2" charset="0"/>
              </a:rPr>
              <a:t>producten</a:t>
            </a:r>
            <a:endParaRPr lang="nl-NL" dirty="0">
              <a:solidFill>
                <a:srgbClr val="0081C4"/>
              </a:solidFill>
              <a:latin typeface="Clarendon LT" panose="02000603060000020004" pitchFamily="2" charset="0"/>
            </a:endParaRPr>
          </a:p>
        </p:txBody>
      </p:sp>
      <p:graphicFrame>
        <p:nvGraphicFramePr>
          <p:cNvPr id="6" name="Table 5">
            <a:extLst>
              <a:ext uri="{FF2B5EF4-FFF2-40B4-BE49-F238E27FC236}">
                <a16:creationId xmlns:a16="http://schemas.microsoft.com/office/drawing/2014/main" id="{8D79EF5E-91C8-4136-8A2E-27F24F1FCBE1}"/>
              </a:ext>
            </a:extLst>
          </p:cNvPr>
          <p:cNvGraphicFramePr>
            <a:graphicFrameLocks noGrp="1"/>
          </p:cNvGraphicFramePr>
          <p:nvPr>
            <p:extLst>
              <p:ext uri="{D42A27DB-BD31-4B8C-83A1-F6EECF244321}">
                <p14:modId xmlns:p14="http://schemas.microsoft.com/office/powerpoint/2010/main" val="2310036016"/>
              </p:ext>
            </p:extLst>
          </p:nvPr>
        </p:nvGraphicFramePr>
        <p:xfrm>
          <a:off x="370200" y="1765539"/>
          <a:ext cx="4753356" cy="2463165"/>
        </p:xfrm>
        <a:graphic>
          <a:graphicData uri="http://schemas.openxmlformats.org/drawingml/2006/table">
            <a:tbl>
              <a:tblPr>
                <a:tableStyleId>{5C22544A-7EE6-4342-B048-85BDC9FD1C3A}</a:tableStyleId>
              </a:tblPr>
              <a:tblGrid>
                <a:gridCol w="1067080">
                  <a:extLst>
                    <a:ext uri="{9D8B030D-6E8A-4147-A177-3AD203B41FA5}">
                      <a16:colId xmlns:a16="http://schemas.microsoft.com/office/drawing/2014/main" val="958624653"/>
                    </a:ext>
                  </a:extLst>
                </a:gridCol>
                <a:gridCol w="1726544">
                  <a:extLst>
                    <a:ext uri="{9D8B030D-6E8A-4147-A177-3AD203B41FA5}">
                      <a16:colId xmlns:a16="http://schemas.microsoft.com/office/drawing/2014/main" val="3160070313"/>
                    </a:ext>
                  </a:extLst>
                </a:gridCol>
                <a:gridCol w="731520">
                  <a:extLst>
                    <a:ext uri="{9D8B030D-6E8A-4147-A177-3AD203B41FA5}">
                      <a16:colId xmlns:a16="http://schemas.microsoft.com/office/drawing/2014/main" val="2410466122"/>
                    </a:ext>
                  </a:extLst>
                </a:gridCol>
                <a:gridCol w="1228212">
                  <a:extLst>
                    <a:ext uri="{9D8B030D-6E8A-4147-A177-3AD203B41FA5}">
                      <a16:colId xmlns:a16="http://schemas.microsoft.com/office/drawing/2014/main" val="1017751430"/>
                    </a:ext>
                  </a:extLst>
                </a:gridCol>
              </a:tblGrid>
              <a:tr h="0">
                <a:tc>
                  <a:txBody>
                    <a:bodyPr/>
                    <a:lstStyle/>
                    <a:p>
                      <a:pPr algn="l" fontAlgn="b"/>
                      <a:r>
                        <a:rPr lang="nl-NL" sz="1100" b="1" u="none" strike="noStrike" dirty="0" err="1">
                          <a:effectLst/>
                        </a:rPr>
                        <a:t>Ean</a:t>
                      </a:r>
                      <a:r>
                        <a:rPr lang="nl-NL" sz="1100" b="1" u="none" strike="noStrike" dirty="0">
                          <a:effectLst/>
                        </a:rPr>
                        <a:t> code</a:t>
                      </a:r>
                      <a:endParaRPr lang="nl-NL"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nl-NL" sz="1100" b="1" u="none" strike="noStrike">
                          <a:effectLst/>
                        </a:rPr>
                        <a:t>Product</a:t>
                      </a:r>
                      <a:endParaRPr lang="nl-NL"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b="1" u="none" strike="noStrike">
                          <a:effectLst/>
                        </a:rPr>
                        <a:t>Cashback </a:t>
                      </a:r>
                      <a:endParaRPr lang="nl-NL"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b="1" u="none" strike="noStrike" dirty="0">
                          <a:effectLst/>
                        </a:rPr>
                        <a:t>Tegoed</a:t>
                      </a:r>
                      <a:endParaRPr lang="nl-NL"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05654302"/>
                  </a:ext>
                </a:extLst>
              </a:tr>
              <a:tr h="190500">
                <a:tc>
                  <a:txBody>
                    <a:bodyPr/>
                    <a:lstStyle/>
                    <a:p>
                      <a:pPr algn="l" fontAlgn="b"/>
                      <a:r>
                        <a:rPr lang="nl-NL" sz="1100" u="none" strike="noStrike">
                          <a:effectLst/>
                        </a:rPr>
                        <a:t>4549292083583</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EOS 77D Body</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90</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110</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53526663"/>
                  </a:ext>
                </a:extLst>
              </a:tr>
              <a:tr h="190500">
                <a:tc>
                  <a:txBody>
                    <a:bodyPr/>
                    <a:lstStyle/>
                    <a:p>
                      <a:pPr algn="l" fontAlgn="b"/>
                      <a:r>
                        <a:rPr lang="nl-NL" sz="1100" u="none" strike="noStrike">
                          <a:effectLst/>
                        </a:rPr>
                        <a:t>4549292096255</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dirty="0">
                          <a:effectLst/>
                        </a:rPr>
                        <a:t>EOS 77D + 18-55mm IS</a:t>
                      </a:r>
                      <a:endParaRPr lang="nl-NL"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90</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110</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79838146"/>
                  </a:ext>
                </a:extLst>
              </a:tr>
              <a:tr h="190500">
                <a:tc>
                  <a:txBody>
                    <a:bodyPr/>
                    <a:lstStyle/>
                    <a:p>
                      <a:pPr algn="l" fontAlgn="b"/>
                      <a:r>
                        <a:rPr lang="nl-NL" sz="1100" u="none" strike="noStrike">
                          <a:effectLst/>
                        </a:rPr>
                        <a:t>8030207007467</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EOS 77D + 18-135mm</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90</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110</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09936983"/>
                  </a:ext>
                </a:extLst>
              </a:tr>
              <a:tr h="190500">
                <a:tc>
                  <a:txBody>
                    <a:bodyPr/>
                    <a:lstStyle/>
                    <a:p>
                      <a:pPr algn="l" fontAlgn="b"/>
                      <a:r>
                        <a:rPr lang="nl-NL" sz="1100" u="none" strike="noStrike">
                          <a:effectLst/>
                        </a:rPr>
                        <a:t>8714574636351</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EOS 80D Body</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90</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dirty="0">
                          <a:effectLst/>
                        </a:rPr>
                        <a:t>110</a:t>
                      </a:r>
                      <a:endParaRPr lang="nl-NL"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06879867"/>
                  </a:ext>
                </a:extLst>
              </a:tr>
              <a:tr h="190500">
                <a:tc>
                  <a:txBody>
                    <a:bodyPr/>
                    <a:lstStyle/>
                    <a:p>
                      <a:pPr algn="l" fontAlgn="b"/>
                      <a:r>
                        <a:rPr lang="nl-NL" sz="1100" u="none" strike="noStrike">
                          <a:effectLst/>
                        </a:rPr>
                        <a:t>8714574636429</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EOS 80D + 18-55mm IS</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90</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110</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83669722"/>
                  </a:ext>
                </a:extLst>
              </a:tr>
              <a:tr h="190500">
                <a:tc>
                  <a:txBody>
                    <a:bodyPr/>
                    <a:lstStyle/>
                    <a:p>
                      <a:pPr algn="l" fontAlgn="b"/>
                      <a:r>
                        <a:rPr lang="nl-NL" sz="1100" u="none" strike="noStrike">
                          <a:effectLst/>
                        </a:rPr>
                        <a:t>8714574636504</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EOS 80D + 18-135mm IS USM</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90</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110</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77409516"/>
                  </a:ext>
                </a:extLst>
              </a:tr>
              <a:tr h="190500">
                <a:tc>
                  <a:txBody>
                    <a:bodyPr/>
                    <a:lstStyle/>
                    <a:p>
                      <a:pPr algn="l" fontAlgn="b"/>
                      <a:r>
                        <a:rPr lang="nl-NL" sz="1100" u="none" strike="noStrike">
                          <a:effectLst/>
                        </a:rPr>
                        <a:t>4549292093650</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EOS M100 Body Zwart</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25</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45</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00028010"/>
                  </a:ext>
                </a:extLst>
              </a:tr>
              <a:tr h="190500">
                <a:tc>
                  <a:txBody>
                    <a:bodyPr/>
                    <a:lstStyle/>
                    <a:p>
                      <a:pPr algn="l" fontAlgn="b"/>
                      <a:r>
                        <a:rPr lang="nl-NL" sz="1100" u="none" strike="noStrike">
                          <a:effectLst/>
                        </a:rPr>
                        <a:t>8030207008402</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EOS M100 Body Zilver</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25</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45</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41559920"/>
                  </a:ext>
                </a:extLst>
              </a:tr>
              <a:tr h="190500">
                <a:tc>
                  <a:txBody>
                    <a:bodyPr/>
                    <a:lstStyle/>
                    <a:p>
                      <a:pPr algn="l" fontAlgn="b"/>
                      <a:r>
                        <a:rPr lang="nl-NL" sz="1100" u="none" strike="noStrike">
                          <a:effectLst/>
                        </a:rPr>
                        <a:t>8030207008389</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EOS M100 Body Wit</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25</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45</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53128715"/>
                  </a:ext>
                </a:extLst>
              </a:tr>
              <a:tr h="190500">
                <a:tc>
                  <a:txBody>
                    <a:bodyPr/>
                    <a:lstStyle/>
                    <a:p>
                      <a:pPr algn="l" fontAlgn="b"/>
                      <a:r>
                        <a:rPr lang="nl-NL" sz="1100" u="none" strike="noStrike">
                          <a:effectLst/>
                        </a:rPr>
                        <a:t>4549292093681</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EOS M100 Zwart</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25</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45</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27363452"/>
                  </a:ext>
                </a:extLst>
              </a:tr>
              <a:tr h="190500">
                <a:tc>
                  <a:txBody>
                    <a:bodyPr/>
                    <a:lstStyle/>
                    <a:p>
                      <a:pPr algn="l" fontAlgn="b"/>
                      <a:r>
                        <a:rPr lang="nl-NL" sz="1100" u="none" strike="noStrike">
                          <a:effectLst/>
                        </a:rPr>
                        <a:t>8714574654553</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EOS M100 Zilver</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25</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45</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20769255"/>
                  </a:ext>
                </a:extLst>
              </a:tr>
              <a:tr h="190500">
                <a:tc>
                  <a:txBody>
                    <a:bodyPr/>
                    <a:lstStyle/>
                    <a:p>
                      <a:pPr algn="l" fontAlgn="b"/>
                      <a:r>
                        <a:rPr lang="nl-NL" sz="1100" u="none" strike="noStrike">
                          <a:effectLst/>
                        </a:rPr>
                        <a:t>8030207008396</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EOS M100 Wit</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25</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dirty="0">
                          <a:effectLst/>
                        </a:rPr>
                        <a:t>45</a:t>
                      </a:r>
                      <a:endParaRPr lang="nl-NL"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59850180"/>
                  </a:ext>
                </a:extLst>
              </a:tr>
            </a:tbl>
          </a:graphicData>
        </a:graphic>
      </p:graphicFrame>
      <p:graphicFrame>
        <p:nvGraphicFramePr>
          <p:cNvPr id="12" name="Table 11">
            <a:extLst>
              <a:ext uri="{FF2B5EF4-FFF2-40B4-BE49-F238E27FC236}">
                <a16:creationId xmlns:a16="http://schemas.microsoft.com/office/drawing/2014/main" id="{EA363937-6D4F-4A40-AA87-028B77E32DA8}"/>
              </a:ext>
            </a:extLst>
          </p:cNvPr>
          <p:cNvGraphicFramePr>
            <a:graphicFrameLocks noGrp="1"/>
          </p:cNvGraphicFramePr>
          <p:nvPr>
            <p:extLst>
              <p:ext uri="{D42A27DB-BD31-4B8C-83A1-F6EECF244321}">
                <p14:modId xmlns:p14="http://schemas.microsoft.com/office/powerpoint/2010/main" val="2230542095"/>
              </p:ext>
            </p:extLst>
          </p:nvPr>
        </p:nvGraphicFramePr>
        <p:xfrm>
          <a:off x="5366004" y="1942704"/>
          <a:ext cx="4735068" cy="2286000"/>
        </p:xfrm>
        <a:graphic>
          <a:graphicData uri="http://schemas.openxmlformats.org/drawingml/2006/table">
            <a:tbl>
              <a:tblPr>
                <a:tableStyleId>{5C22544A-7EE6-4342-B048-85BDC9FD1C3A}</a:tableStyleId>
              </a:tblPr>
              <a:tblGrid>
                <a:gridCol w="1077468">
                  <a:extLst>
                    <a:ext uri="{9D8B030D-6E8A-4147-A177-3AD203B41FA5}">
                      <a16:colId xmlns:a16="http://schemas.microsoft.com/office/drawing/2014/main" val="3971102102"/>
                    </a:ext>
                  </a:extLst>
                </a:gridCol>
                <a:gridCol w="2273808">
                  <a:extLst>
                    <a:ext uri="{9D8B030D-6E8A-4147-A177-3AD203B41FA5}">
                      <a16:colId xmlns:a16="http://schemas.microsoft.com/office/drawing/2014/main" val="3273689431"/>
                    </a:ext>
                  </a:extLst>
                </a:gridCol>
                <a:gridCol w="713232">
                  <a:extLst>
                    <a:ext uri="{9D8B030D-6E8A-4147-A177-3AD203B41FA5}">
                      <a16:colId xmlns:a16="http://schemas.microsoft.com/office/drawing/2014/main" val="134174237"/>
                    </a:ext>
                  </a:extLst>
                </a:gridCol>
                <a:gridCol w="670560">
                  <a:extLst>
                    <a:ext uri="{9D8B030D-6E8A-4147-A177-3AD203B41FA5}">
                      <a16:colId xmlns:a16="http://schemas.microsoft.com/office/drawing/2014/main" val="2811837563"/>
                    </a:ext>
                  </a:extLst>
                </a:gridCol>
              </a:tblGrid>
              <a:tr h="190500">
                <a:tc>
                  <a:txBody>
                    <a:bodyPr/>
                    <a:lstStyle/>
                    <a:p>
                      <a:pPr algn="l" fontAlgn="b"/>
                      <a:r>
                        <a:rPr lang="nl-NL" sz="1100" u="none" strike="noStrike" dirty="0">
                          <a:effectLst/>
                        </a:rPr>
                        <a:t>8714574657479</a:t>
                      </a:r>
                      <a:endParaRPr lang="nl-NL"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dirty="0">
                          <a:effectLst/>
                        </a:rPr>
                        <a:t>EOS M100 Zwart met accessoires</a:t>
                      </a:r>
                      <a:endParaRPr lang="nl-NL"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dirty="0">
                          <a:effectLst/>
                        </a:rPr>
                        <a:t>25</a:t>
                      </a:r>
                      <a:endParaRPr lang="nl-NL"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45</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52774905"/>
                  </a:ext>
                </a:extLst>
              </a:tr>
              <a:tr h="190500">
                <a:tc>
                  <a:txBody>
                    <a:bodyPr/>
                    <a:lstStyle/>
                    <a:p>
                      <a:pPr algn="l" fontAlgn="b"/>
                      <a:r>
                        <a:rPr lang="nl-NL" sz="1100" u="none" strike="noStrike">
                          <a:effectLst/>
                        </a:rPr>
                        <a:t>8714574657608</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EOS M100 Zilver met accessoires</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25</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45</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19116830"/>
                  </a:ext>
                </a:extLst>
              </a:tr>
              <a:tr h="190500">
                <a:tc>
                  <a:txBody>
                    <a:bodyPr/>
                    <a:lstStyle/>
                    <a:p>
                      <a:pPr algn="l" fontAlgn="b"/>
                      <a:r>
                        <a:rPr lang="nl-NL" sz="1100" u="none" strike="noStrike">
                          <a:effectLst/>
                        </a:rPr>
                        <a:t>8714574657578</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fr-FR" sz="1100" u="none" strike="noStrike" dirty="0">
                          <a:effectLst/>
                        </a:rPr>
                        <a:t>EOS M100 Wit met accessoires</a:t>
                      </a:r>
                      <a:endParaRPr lang="fr-FR"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25</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45</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31241945"/>
                  </a:ext>
                </a:extLst>
              </a:tr>
              <a:tr h="190500">
                <a:tc>
                  <a:txBody>
                    <a:bodyPr/>
                    <a:lstStyle/>
                    <a:p>
                      <a:pPr algn="l" fontAlgn="b"/>
                      <a:r>
                        <a:rPr lang="nl-NL" sz="1100" u="none" strike="noStrike">
                          <a:effectLst/>
                        </a:rPr>
                        <a:t>4549292109412</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EOS M50 Body Zwart</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65</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80</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0403995"/>
                  </a:ext>
                </a:extLst>
              </a:tr>
              <a:tr h="190500">
                <a:tc>
                  <a:txBody>
                    <a:bodyPr/>
                    <a:lstStyle/>
                    <a:p>
                      <a:pPr algn="l" fontAlgn="b"/>
                      <a:r>
                        <a:rPr lang="nl-NL" sz="1100" u="none" strike="noStrike">
                          <a:effectLst/>
                        </a:rPr>
                        <a:t>4549292109528</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dirty="0">
                          <a:effectLst/>
                        </a:rPr>
                        <a:t>EOS M50 Body Wit</a:t>
                      </a:r>
                      <a:endParaRPr lang="nl-NL"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65</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80</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10051114"/>
                  </a:ext>
                </a:extLst>
              </a:tr>
              <a:tr h="190500">
                <a:tc>
                  <a:txBody>
                    <a:bodyPr/>
                    <a:lstStyle/>
                    <a:p>
                      <a:pPr algn="l" fontAlgn="b"/>
                      <a:r>
                        <a:rPr lang="nl-NL" sz="1100" u="none" strike="noStrike">
                          <a:effectLst/>
                        </a:rPr>
                        <a:t>4549292108910</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EOS M50 Zwart</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65</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dirty="0">
                          <a:effectLst/>
                        </a:rPr>
                        <a:t>80</a:t>
                      </a:r>
                      <a:endParaRPr lang="nl-NL"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5414366"/>
                  </a:ext>
                </a:extLst>
              </a:tr>
              <a:tr h="190500">
                <a:tc>
                  <a:txBody>
                    <a:bodyPr/>
                    <a:lstStyle/>
                    <a:p>
                      <a:pPr algn="l" fontAlgn="b"/>
                      <a:r>
                        <a:rPr lang="nl-NL" sz="1100" u="none" strike="noStrike">
                          <a:effectLst/>
                        </a:rPr>
                        <a:t>4549292109177</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EOS M50 Wit</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65</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80</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1906495"/>
                  </a:ext>
                </a:extLst>
              </a:tr>
              <a:tr h="190500">
                <a:tc>
                  <a:txBody>
                    <a:bodyPr/>
                    <a:lstStyle/>
                    <a:p>
                      <a:pPr algn="l" fontAlgn="b"/>
                      <a:r>
                        <a:rPr lang="nl-NL" sz="1100" u="none" strike="noStrike">
                          <a:effectLst/>
                        </a:rPr>
                        <a:t>4549292056365</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PowerShot G7x Mark II</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35</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55</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83231449"/>
                  </a:ext>
                </a:extLst>
              </a:tr>
              <a:tr h="190500">
                <a:tc>
                  <a:txBody>
                    <a:bodyPr/>
                    <a:lstStyle/>
                    <a:p>
                      <a:pPr algn="l" fontAlgn="b"/>
                      <a:r>
                        <a:rPr lang="nl-NL" sz="1100" u="none" strike="noStrike">
                          <a:effectLst/>
                        </a:rPr>
                        <a:t>4549292119169</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PowerShot SX70</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35</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55</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12349427"/>
                  </a:ext>
                </a:extLst>
              </a:tr>
              <a:tr h="190500">
                <a:tc>
                  <a:txBody>
                    <a:bodyPr/>
                    <a:lstStyle/>
                    <a:p>
                      <a:pPr algn="l" fontAlgn="b"/>
                      <a:r>
                        <a:rPr lang="nl-NL" sz="1100" u="none" strike="noStrike">
                          <a:effectLst/>
                        </a:rPr>
                        <a:t>4549292118988</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PowerShot SX740</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25</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45</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09292650"/>
                  </a:ext>
                </a:extLst>
              </a:tr>
              <a:tr h="190500">
                <a:tc>
                  <a:txBody>
                    <a:bodyPr/>
                    <a:lstStyle/>
                    <a:p>
                      <a:pPr algn="l" fontAlgn="b"/>
                      <a:r>
                        <a:rPr lang="nl-NL" sz="1100" u="none" strike="noStrike">
                          <a:effectLst/>
                        </a:rPr>
                        <a:t>4549292009903</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 EF 16-35MM F4L IS U</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75</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150</a:t>
                      </a:r>
                      <a:endParaRPr lang="nl-NL"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16198691"/>
                  </a:ext>
                </a:extLst>
              </a:tr>
              <a:tr h="190500">
                <a:tc>
                  <a:txBody>
                    <a:bodyPr/>
                    <a:lstStyle/>
                    <a:p>
                      <a:pPr algn="l" fontAlgn="b"/>
                      <a:r>
                        <a:rPr lang="nl-NL" sz="1100" u="none" strike="noStrike">
                          <a:effectLst/>
                        </a:rPr>
                        <a:t>4549292063615</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u="none" strike="noStrike">
                          <a:effectLst/>
                        </a:rPr>
                        <a:t>EF 24-105 4L IS II USM</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a:effectLst/>
                        </a:rPr>
                        <a:t>85</a:t>
                      </a:r>
                      <a:endParaRPr lang="nl-NL"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nl-NL" sz="1100" u="none" strike="noStrike" dirty="0">
                          <a:effectLst/>
                        </a:rPr>
                        <a:t>170</a:t>
                      </a:r>
                      <a:endParaRPr lang="nl-NL"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61706949"/>
                  </a:ext>
                </a:extLst>
              </a:tr>
            </a:tbl>
          </a:graphicData>
        </a:graphic>
      </p:graphicFrame>
      <p:graphicFrame>
        <p:nvGraphicFramePr>
          <p:cNvPr id="13" name="Table 12">
            <a:extLst>
              <a:ext uri="{FF2B5EF4-FFF2-40B4-BE49-F238E27FC236}">
                <a16:creationId xmlns:a16="http://schemas.microsoft.com/office/drawing/2014/main" id="{95C57C72-7EB6-423F-BE05-5C524D85137F}"/>
              </a:ext>
            </a:extLst>
          </p:cNvPr>
          <p:cNvGraphicFramePr>
            <a:graphicFrameLocks noGrp="1"/>
          </p:cNvGraphicFramePr>
          <p:nvPr>
            <p:extLst>
              <p:ext uri="{D42A27DB-BD31-4B8C-83A1-F6EECF244321}">
                <p14:modId xmlns:p14="http://schemas.microsoft.com/office/powerpoint/2010/main" val="449233107"/>
              </p:ext>
            </p:extLst>
          </p:nvPr>
        </p:nvGraphicFramePr>
        <p:xfrm>
          <a:off x="5366004" y="1765539"/>
          <a:ext cx="4753356" cy="177165"/>
        </p:xfrm>
        <a:graphic>
          <a:graphicData uri="http://schemas.openxmlformats.org/drawingml/2006/table">
            <a:tbl>
              <a:tblPr>
                <a:tableStyleId>{5C22544A-7EE6-4342-B048-85BDC9FD1C3A}</a:tableStyleId>
              </a:tblPr>
              <a:tblGrid>
                <a:gridCol w="1071372">
                  <a:extLst>
                    <a:ext uri="{9D8B030D-6E8A-4147-A177-3AD203B41FA5}">
                      <a16:colId xmlns:a16="http://schemas.microsoft.com/office/drawing/2014/main" val="413982427"/>
                    </a:ext>
                  </a:extLst>
                </a:gridCol>
                <a:gridCol w="2269989">
                  <a:extLst>
                    <a:ext uri="{9D8B030D-6E8A-4147-A177-3AD203B41FA5}">
                      <a16:colId xmlns:a16="http://schemas.microsoft.com/office/drawing/2014/main" val="3299981734"/>
                    </a:ext>
                  </a:extLst>
                </a:gridCol>
                <a:gridCol w="722165">
                  <a:extLst>
                    <a:ext uri="{9D8B030D-6E8A-4147-A177-3AD203B41FA5}">
                      <a16:colId xmlns:a16="http://schemas.microsoft.com/office/drawing/2014/main" val="2419439552"/>
                    </a:ext>
                  </a:extLst>
                </a:gridCol>
                <a:gridCol w="689830">
                  <a:extLst>
                    <a:ext uri="{9D8B030D-6E8A-4147-A177-3AD203B41FA5}">
                      <a16:colId xmlns:a16="http://schemas.microsoft.com/office/drawing/2014/main" val="3091926397"/>
                    </a:ext>
                  </a:extLst>
                </a:gridCol>
              </a:tblGrid>
              <a:tr h="0">
                <a:tc>
                  <a:txBody>
                    <a:bodyPr/>
                    <a:lstStyle/>
                    <a:p>
                      <a:pPr algn="l" fontAlgn="b"/>
                      <a:r>
                        <a:rPr lang="nl-NL" sz="1100" b="1" u="none" strike="noStrike" dirty="0" err="1">
                          <a:effectLst/>
                        </a:rPr>
                        <a:t>Ean</a:t>
                      </a:r>
                      <a:r>
                        <a:rPr lang="nl-NL" sz="1100" b="1" u="none" strike="noStrike" dirty="0">
                          <a:effectLst/>
                        </a:rPr>
                        <a:t> code</a:t>
                      </a:r>
                      <a:endParaRPr lang="nl-NL"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nl-NL" sz="1100" b="1" u="none" strike="noStrike" dirty="0">
                          <a:effectLst/>
                        </a:rPr>
                        <a:t>Product</a:t>
                      </a:r>
                      <a:endParaRPr lang="nl-NL"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nl-NL" sz="1100" b="1" u="none" strike="noStrike">
                          <a:effectLst/>
                        </a:rPr>
                        <a:t>Cashback </a:t>
                      </a:r>
                      <a:endParaRPr lang="nl-NL"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1100" b="1" u="none" strike="noStrike" dirty="0">
                          <a:effectLst/>
                        </a:rPr>
                        <a:t>Tegoed</a:t>
                      </a:r>
                      <a:endParaRPr lang="nl-NL"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01883270"/>
                  </a:ext>
                </a:extLst>
              </a:tr>
            </a:tbl>
          </a:graphicData>
        </a:graphic>
      </p:graphicFrame>
    </p:spTree>
    <p:extLst>
      <p:ext uri="{BB962C8B-B14F-4D97-AF65-F5344CB8AC3E}">
        <p14:creationId xmlns:p14="http://schemas.microsoft.com/office/powerpoint/2010/main" val="2861592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A5BAADE9-EB8F-4ABF-9B96-A89CDA93F910}"/>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19" name="think-cell Slide" r:id="rId4" imgW="532" imgH="530" progId="TCLayout.ActiveDocument.1">
                  <p:embed/>
                </p:oleObj>
              </mc:Choice>
              <mc:Fallback>
                <p:oleObj name="think-cell Slide" r:id="rId4" imgW="532" imgH="530" progId="TCLayout.ActiveDocument.1">
                  <p:embed/>
                  <p:pic>
                    <p:nvPicPr>
                      <p:cNvPr id="9" name="Object 8" hidden="1">
                        <a:extLst>
                          <a:ext uri="{FF2B5EF4-FFF2-40B4-BE49-F238E27FC236}">
                            <a16:creationId xmlns:a16="http://schemas.microsoft.com/office/drawing/2014/main" id="{A5BAADE9-EB8F-4ABF-9B96-A89CDA93F91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AABFFEAA-CC7D-4FB3-9B18-4995FACA518D}"/>
              </a:ext>
            </a:extLst>
          </p:cNvPr>
          <p:cNvSpPr txBox="1"/>
          <p:nvPr/>
        </p:nvSpPr>
        <p:spPr>
          <a:xfrm>
            <a:off x="467736" y="1559035"/>
            <a:ext cx="10801406" cy="338554"/>
          </a:xfrm>
          <a:prstGeom prst="rect">
            <a:avLst/>
          </a:prstGeom>
          <a:noFill/>
        </p:spPr>
        <p:txBody>
          <a:bodyPr wrap="square" rtlCol="0">
            <a:spAutoFit/>
          </a:bodyPr>
          <a:lstStyle/>
          <a:p>
            <a:endParaRPr lang="nl-NL" sz="1600" dirty="0">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11" name="Picture 10">
            <a:extLst>
              <a:ext uri="{FF2B5EF4-FFF2-40B4-BE49-F238E27FC236}">
                <a16:creationId xmlns:a16="http://schemas.microsoft.com/office/drawing/2014/main" id="{869F71EB-AC4F-4483-9A60-3712DC9DDCF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48148" y="5893206"/>
            <a:ext cx="2425177" cy="576222"/>
          </a:xfrm>
          <a:prstGeom prst="rect">
            <a:avLst/>
          </a:prstGeom>
        </p:spPr>
      </p:pic>
      <p:pic>
        <p:nvPicPr>
          <p:cNvPr id="7" name="Picture 6" descr="Image result for canon live the story">
            <a:extLst>
              <a:ext uri="{FF2B5EF4-FFF2-40B4-BE49-F238E27FC236}">
                <a16:creationId xmlns:a16="http://schemas.microsoft.com/office/drawing/2014/main" id="{DC4C01B9-380E-44EF-88CF-03B94247F84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37595" y="5844318"/>
            <a:ext cx="1350222" cy="864142"/>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1">
            <a:extLst>
              <a:ext uri="{FF2B5EF4-FFF2-40B4-BE49-F238E27FC236}">
                <a16:creationId xmlns:a16="http://schemas.microsoft.com/office/drawing/2014/main" id="{6503A8FA-BC24-4CB3-95AF-C6C6E3EC3A41}"/>
              </a:ext>
            </a:extLst>
          </p:cNvPr>
          <p:cNvSpPr>
            <a:spLocks noGrp="1"/>
          </p:cNvSpPr>
          <p:nvPr/>
        </p:nvSpPr>
        <p:spPr>
          <a:xfrm>
            <a:off x="467736" y="413121"/>
            <a:ext cx="10801406" cy="576000"/>
          </a:xfrm>
          <a:prstGeom prst="rect">
            <a:avLst/>
          </a:prstGeom>
        </p:spPr>
        <p:txBody>
          <a:bodyPr vert="horz" lIns="0" tIns="0" rIns="0" bIns="0" rtlCol="0" anchor="t">
            <a:noAutofit/>
          </a:bodyPr>
          <a:lstStyle>
            <a:lvl1pPr algn="l" defTabSz="1088284" rtl="0" eaLnBrk="1" latinLnBrk="0" hangingPunct="1">
              <a:spcBef>
                <a:spcPct val="0"/>
              </a:spcBef>
              <a:buNone/>
              <a:defRPr sz="3599" b="0" kern="1200">
                <a:solidFill>
                  <a:schemeClr val="tx2"/>
                </a:solidFill>
                <a:latin typeface="+mj-lt"/>
                <a:ea typeface="+mj-ea"/>
                <a:cs typeface="+mj-cs"/>
              </a:defRPr>
            </a:lvl1pPr>
          </a:lstStyle>
          <a:p>
            <a:r>
              <a:rPr lang="en-US" b="1" dirty="0" err="1">
                <a:solidFill>
                  <a:srgbClr val="0081C4"/>
                </a:solidFill>
                <a:latin typeface="Clarendon LT" panose="02000603060000020004" pitchFamily="2" charset="0"/>
              </a:rPr>
              <a:t>Combinatie</a:t>
            </a:r>
            <a:r>
              <a:rPr lang="en-US" b="1" dirty="0">
                <a:solidFill>
                  <a:srgbClr val="0081C4"/>
                </a:solidFill>
                <a:latin typeface="Clarendon LT" panose="02000603060000020004" pitchFamily="2" charset="0"/>
              </a:rPr>
              <a:t> </a:t>
            </a:r>
            <a:r>
              <a:rPr lang="en-US" b="1" dirty="0" err="1">
                <a:solidFill>
                  <a:srgbClr val="0081C4"/>
                </a:solidFill>
                <a:latin typeface="Clarendon LT" panose="02000603060000020004" pitchFamily="2" charset="0"/>
              </a:rPr>
              <a:t>voorbeeld</a:t>
            </a:r>
            <a:endParaRPr lang="nl-NL" dirty="0">
              <a:solidFill>
                <a:srgbClr val="0081C4"/>
              </a:solidFill>
              <a:latin typeface="Clarendon LT" panose="02000603060000020004" pitchFamily="2" charset="0"/>
            </a:endParaRPr>
          </a:p>
        </p:txBody>
      </p:sp>
      <p:pic>
        <p:nvPicPr>
          <p:cNvPr id="10" name="Picture 9">
            <a:extLst>
              <a:ext uri="{FF2B5EF4-FFF2-40B4-BE49-F238E27FC236}">
                <a16:creationId xmlns:a16="http://schemas.microsoft.com/office/drawing/2014/main" id="{41BFC081-D65F-4EBF-99D9-6909B72CF3A2}"/>
              </a:ext>
            </a:extLst>
          </p:cNvPr>
          <p:cNvPicPr>
            <a:picLocks noChangeAspect="1"/>
          </p:cNvPicPr>
          <p:nvPr/>
        </p:nvPicPr>
        <p:blipFill>
          <a:blip r:embed="rId8"/>
          <a:stretch>
            <a:fillRect/>
          </a:stretch>
        </p:blipFill>
        <p:spPr>
          <a:xfrm>
            <a:off x="6757415" y="1701570"/>
            <a:ext cx="4966849" cy="3080511"/>
          </a:xfrm>
          <a:prstGeom prst="rect">
            <a:avLst/>
          </a:prstGeom>
        </p:spPr>
      </p:pic>
      <p:pic>
        <p:nvPicPr>
          <p:cNvPr id="3" name="Picture 2">
            <a:extLst>
              <a:ext uri="{FF2B5EF4-FFF2-40B4-BE49-F238E27FC236}">
                <a16:creationId xmlns:a16="http://schemas.microsoft.com/office/drawing/2014/main" id="{5A2D1152-B863-4789-9E3A-00991772F87E}"/>
              </a:ext>
            </a:extLst>
          </p:cNvPr>
          <p:cNvPicPr>
            <a:picLocks noChangeAspect="1"/>
          </p:cNvPicPr>
          <p:nvPr/>
        </p:nvPicPr>
        <p:blipFill>
          <a:blip r:embed="rId9"/>
          <a:stretch>
            <a:fillRect/>
          </a:stretch>
        </p:blipFill>
        <p:spPr>
          <a:xfrm>
            <a:off x="534016" y="1511808"/>
            <a:ext cx="5628264" cy="3099241"/>
          </a:xfrm>
          <a:prstGeom prst="rect">
            <a:avLst/>
          </a:prstGeom>
        </p:spPr>
      </p:pic>
    </p:spTree>
    <p:extLst>
      <p:ext uri="{BB962C8B-B14F-4D97-AF65-F5344CB8AC3E}">
        <p14:creationId xmlns:p14="http://schemas.microsoft.com/office/powerpoint/2010/main" val="3608832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TotalTime>
  <Words>515</Words>
  <Application>Microsoft Office PowerPoint</Application>
  <PresentationFormat>Widescreen</PresentationFormat>
  <Paragraphs>131</Paragraphs>
  <Slides>4</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1" baseType="lpstr">
      <vt:lpstr>Arial</vt:lpstr>
      <vt:lpstr>Calibri</vt:lpstr>
      <vt:lpstr>Calibri Light</vt:lpstr>
      <vt:lpstr>Clarendon LT</vt:lpstr>
      <vt:lpstr>Open Sans Light</vt:lpstr>
      <vt:lpstr>Office Theme</vt:lpstr>
      <vt:lpstr>think-cell Slide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Dennis van Evert</dc:creator>
  <cp:lastModifiedBy>Michelle Puertas</cp:lastModifiedBy>
  <cp:revision>37</cp:revision>
  <dcterms:created xsi:type="dcterms:W3CDTF">2018-05-09T08:06:07Z</dcterms:created>
  <dcterms:modified xsi:type="dcterms:W3CDTF">2019-05-06T09:55:12Z</dcterms:modified>
</cp:coreProperties>
</file>